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6" r:id="rId2"/>
    <p:sldId id="279" r:id="rId3"/>
    <p:sldId id="276" r:id="rId4"/>
    <p:sldId id="280" r:id="rId5"/>
    <p:sldId id="273" r:id="rId6"/>
    <p:sldId id="264" r:id="rId7"/>
    <p:sldId id="265" r:id="rId8"/>
    <p:sldId id="281" r:id="rId9"/>
    <p:sldId id="291" r:id="rId10"/>
    <p:sldId id="293" r:id="rId11"/>
    <p:sldId id="292" r:id="rId12"/>
    <p:sldId id="294" r:id="rId13"/>
    <p:sldId id="290" r:id="rId14"/>
    <p:sldId id="289" r:id="rId15"/>
    <p:sldId id="298" r:id="rId16"/>
    <p:sldId id="285" r:id="rId17"/>
    <p:sldId id="286" r:id="rId18"/>
    <p:sldId id="287" r:id="rId19"/>
    <p:sldId id="288" r:id="rId20"/>
    <p:sldId id="295" r:id="rId21"/>
    <p:sldId id="296" r:id="rId22"/>
    <p:sldId id="297" r:id="rId23"/>
    <p:sldId id="284" r:id="rId24"/>
    <p:sldId id="282" r:id="rId25"/>
    <p:sldId id="271" r:id="rId26"/>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C5D12"/>
    <a:srgbClr val="5C2A08"/>
    <a:srgbClr val="F1995D"/>
    <a:srgbClr val="ED7D3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50" autoAdjust="0"/>
    <p:restoredTop sz="94118" autoAdjust="0"/>
  </p:normalViewPr>
  <p:slideViewPr>
    <p:cSldViewPr snapToGrid="0">
      <p:cViewPr varScale="1">
        <p:scale>
          <a:sx n="79" d="100"/>
          <a:sy n="79" d="100"/>
        </p:scale>
        <p:origin x="662" y="72"/>
      </p:cViewPr>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AC0A7D5-7262-AC27-20FC-324DC247F4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001"/>
          </a:p>
        </p:txBody>
      </p:sp>
      <p:sp>
        <p:nvSpPr>
          <p:cNvPr id="3" name="Date Placeholder 2">
            <a:extLst>
              <a:ext uri="{FF2B5EF4-FFF2-40B4-BE49-F238E27FC236}">
                <a16:creationId xmlns:a16="http://schemas.microsoft.com/office/drawing/2014/main" id="{2E505AB9-D022-DC62-1EA7-2573D74F674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899838-2110-47E1-85E6-D0E1AA395C29}" type="datetimeFigureOut">
              <a:rPr lang="en-001" smtClean="0"/>
              <a:t>18/04/2024</a:t>
            </a:fld>
            <a:endParaRPr lang="en-001"/>
          </a:p>
        </p:txBody>
      </p:sp>
      <p:sp>
        <p:nvSpPr>
          <p:cNvPr id="4" name="Footer Placeholder 3">
            <a:extLst>
              <a:ext uri="{FF2B5EF4-FFF2-40B4-BE49-F238E27FC236}">
                <a16:creationId xmlns:a16="http://schemas.microsoft.com/office/drawing/2014/main" id="{A668619A-1D70-B8A4-7871-F84AFD310E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001"/>
          </a:p>
        </p:txBody>
      </p:sp>
      <p:sp>
        <p:nvSpPr>
          <p:cNvPr id="5" name="Slide Number Placeholder 4">
            <a:extLst>
              <a:ext uri="{FF2B5EF4-FFF2-40B4-BE49-F238E27FC236}">
                <a16:creationId xmlns:a16="http://schemas.microsoft.com/office/drawing/2014/main" id="{53E0D34F-5CA5-124D-5F7D-56CB29F2EA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310415-FC65-4CD1-84C1-05C6713B0968}" type="slidenum">
              <a:rPr lang="en-001" smtClean="0"/>
              <a:t>‹#›</a:t>
            </a:fld>
            <a:endParaRPr lang="en-001"/>
          </a:p>
        </p:txBody>
      </p:sp>
    </p:spTree>
    <p:extLst>
      <p:ext uri="{BB962C8B-B14F-4D97-AF65-F5344CB8AC3E}">
        <p14:creationId xmlns:p14="http://schemas.microsoft.com/office/powerpoint/2010/main" val="38607025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5197CC-FCF2-40D6-865C-0A1F326CB4ED}" type="datetimeFigureOut">
              <a:rPr lang="x-none" smtClean="0"/>
              <a:t>18/04/2024</a:t>
            </a:fld>
            <a:endParaRPr lang="x-non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DB75ED-A500-4347-90A4-40478EA146D5}" type="slidenum">
              <a:rPr lang="x-none" smtClean="0"/>
              <a:t>‹#›</a:t>
            </a:fld>
            <a:endParaRPr lang="x-none"/>
          </a:p>
        </p:txBody>
      </p:sp>
    </p:spTree>
    <p:extLst>
      <p:ext uri="{BB962C8B-B14F-4D97-AF65-F5344CB8AC3E}">
        <p14:creationId xmlns:p14="http://schemas.microsoft.com/office/powerpoint/2010/main" val="2727754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B4A26-F937-D2DB-C7A9-91B54C89C4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x-none"/>
          </a:p>
        </p:txBody>
      </p:sp>
      <p:sp>
        <p:nvSpPr>
          <p:cNvPr id="3" name="Subtitle 2">
            <a:extLst>
              <a:ext uri="{FF2B5EF4-FFF2-40B4-BE49-F238E27FC236}">
                <a16:creationId xmlns:a16="http://schemas.microsoft.com/office/drawing/2014/main" id="{FAEB283A-2890-E1B1-2A68-C03FE61ABD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x-none"/>
          </a:p>
        </p:txBody>
      </p:sp>
      <p:sp>
        <p:nvSpPr>
          <p:cNvPr id="4" name="Date Placeholder 3">
            <a:extLst>
              <a:ext uri="{FF2B5EF4-FFF2-40B4-BE49-F238E27FC236}">
                <a16:creationId xmlns:a16="http://schemas.microsoft.com/office/drawing/2014/main" id="{B05CEF10-A6DA-E8E1-9535-AB79950716A7}"/>
              </a:ext>
            </a:extLst>
          </p:cNvPr>
          <p:cNvSpPr>
            <a:spLocks noGrp="1"/>
          </p:cNvSpPr>
          <p:nvPr>
            <p:ph type="dt" sz="half" idx="10"/>
          </p:nvPr>
        </p:nvSpPr>
        <p:spPr/>
        <p:txBody>
          <a:bodyPr/>
          <a:lstStyle/>
          <a:p>
            <a:fld id="{371D6931-161F-4DBE-A25C-A9BD700E5E73}" type="datetime8">
              <a:rPr lang="x-none" smtClean="0"/>
              <a:t>18/04/2024 2:31 pm</a:t>
            </a:fld>
            <a:endParaRPr lang="x-none"/>
          </a:p>
        </p:txBody>
      </p:sp>
      <p:sp>
        <p:nvSpPr>
          <p:cNvPr id="5" name="Footer Placeholder 4">
            <a:extLst>
              <a:ext uri="{FF2B5EF4-FFF2-40B4-BE49-F238E27FC236}">
                <a16:creationId xmlns:a16="http://schemas.microsoft.com/office/drawing/2014/main" id="{905E77A8-D853-8B81-B84F-25A50D5C850D}"/>
              </a:ext>
            </a:extLst>
          </p:cNvPr>
          <p:cNvSpPr>
            <a:spLocks noGrp="1"/>
          </p:cNvSpPr>
          <p:nvPr>
            <p:ph type="ftr" sz="quarter" idx="11"/>
          </p:nvPr>
        </p:nvSpPr>
        <p:spPr/>
        <p:txBody>
          <a:bodyPr/>
          <a:lstStyle/>
          <a:p>
            <a:endParaRPr lang="x-none"/>
          </a:p>
        </p:txBody>
      </p:sp>
    </p:spTree>
    <p:extLst>
      <p:ext uri="{BB962C8B-B14F-4D97-AF65-F5344CB8AC3E}">
        <p14:creationId xmlns:p14="http://schemas.microsoft.com/office/powerpoint/2010/main" val="1393761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1D50F-2880-328A-3F32-A657D6B18305}"/>
              </a:ext>
            </a:extLst>
          </p:cNvPr>
          <p:cNvSpPr>
            <a:spLocks noGrp="1"/>
          </p:cNvSpPr>
          <p:nvPr>
            <p:ph type="title"/>
          </p:nvPr>
        </p:nvSpPr>
        <p:spPr/>
        <p:txBody>
          <a:bodyPr/>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3C5667D1-545E-6024-90DC-626E5195FE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5FDF5F12-8BD9-0014-CDE6-3BBD161F6081}"/>
              </a:ext>
            </a:extLst>
          </p:cNvPr>
          <p:cNvSpPr>
            <a:spLocks noGrp="1"/>
          </p:cNvSpPr>
          <p:nvPr>
            <p:ph type="dt" sz="half" idx="10"/>
          </p:nvPr>
        </p:nvSpPr>
        <p:spPr/>
        <p:txBody>
          <a:bodyPr/>
          <a:lstStyle/>
          <a:p>
            <a:fld id="{C5E0014D-8807-4966-A67A-322AE0C56EED}" type="datetime8">
              <a:rPr lang="x-none" smtClean="0"/>
              <a:t>18/04/2024 2:31 pm</a:t>
            </a:fld>
            <a:endParaRPr lang="x-none"/>
          </a:p>
        </p:txBody>
      </p:sp>
      <p:sp>
        <p:nvSpPr>
          <p:cNvPr id="5" name="Footer Placeholder 4">
            <a:extLst>
              <a:ext uri="{FF2B5EF4-FFF2-40B4-BE49-F238E27FC236}">
                <a16:creationId xmlns:a16="http://schemas.microsoft.com/office/drawing/2014/main" id="{D14912FF-09CF-9E0F-B78E-C62F6F025EC8}"/>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F6EA22FB-900B-A4D6-FDBB-4A4A9A8AC59E}"/>
              </a:ext>
            </a:extLst>
          </p:cNvPr>
          <p:cNvSpPr>
            <a:spLocks noGrp="1"/>
          </p:cNvSpPr>
          <p:nvPr>
            <p:ph type="sldNum" sz="quarter" idx="12"/>
          </p:nvPr>
        </p:nvSpPr>
        <p:spPr/>
        <p:txBody>
          <a:bodyPr/>
          <a:lstStyle/>
          <a:p>
            <a:fld id="{E5D9271B-17BF-495A-A910-CB43B2266855}" type="slidenum">
              <a:rPr lang="x-none" smtClean="0"/>
              <a:t>‹#›</a:t>
            </a:fld>
            <a:endParaRPr lang="x-none"/>
          </a:p>
        </p:txBody>
      </p:sp>
    </p:spTree>
    <p:extLst>
      <p:ext uri="{BB962C8B-B14F-4D97-AF65-F5344CB8AC3E}">
        <p14:creationId xmlns:p14="http://schemas.microsoft.com/office/powerpoint/2010/main" val="1355149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A28C3-E42D-BDEC-C61F-A9E33C89543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A10773F4-A4FE-6068-38F8-A7213660DF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E4986798-2D9F-82F8-C346-11338880F409}"/>
              </a:ext>
            </a:extLst>
          </p:cNvPr>
          <p:cNvSpPr>
            <a:spLocks noGrp="1"/>
          </p:cNvSpPr>
          <p:nvPr>
            <p:ph type="dt" sz="half" idx="10"/>
          </p:nvPr>
        </p:nvSpPr>
        <p:spPr/>
        <p:txBody>
          <a:bodyPr/>
          <a:lstStyle/>
          <a:p>
            <a:fld id="{011520D1-12D1-4D28-99BD-20973DB6EE21}" type="datetime8">
              <a:rPr lang="x-none" smtClean="0"/>
              <a:t>18/04/2024 2:31 pm</a:t>
            </a:fld>
            <a:endParaRPr lang="x-none"/>
          </a:p>
        </p:txBody>
      </p:sp>
      <p:sp>
        <p:nvSpPr>
          <p:cNvPr id="5" name="Footer Placeholder 4">
            <a:extLst>
              <a:ext uri="{FF2B5EF4-FFF2-40B4-BE49-F238E27FC236}">
                <a16:creationId xmlns:a16="http://schemas.microsoft.com/office/drawing/2014/main" id="{D3E1E9BB-D42C-5CE0-6D2A-1C3F2CEE68DC}"/>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3AFC51A3-7444-74EE-88BD-2DFEA17D5BD6}"/>
              </a:ext>
            </a:extLst>
          </p:cNvPr>
          <p:cNvSpPr>
            <a:spLocks noGrp="1"/>
          </p:cNvSpPr>
          <p:nvPr>
            <p:ph type="sldNum" sz="quarter" idx="12"/>
          </p:nvPr>
        </p:nvSpPr>
        <p:spPr/>
        <p:txBody>
          <a:bodyPr/>
          <a:lstStyle/>
          <a:p>
            <a:fld id="{E5D9271B-17BF-495A-A910-CB43B2266855}" type="slidenum">
              <a:rPr lang="x-none" smtClean="0"/>
              <a:t>‹#›</a:t>
            </a:fld>
            <a:endParaRPr lang="x-none"/>
          </a:p>
        </p:txBody>
      </p:sp>
    </p:spTree>
    <p:extLst>
      <p:ext uri="{BB962C8B-B14F-4D97-AF65-F5344CB8AC3E}">
        <p14:creationId xmlns:p14="http://schemas.microsoft.com/office/powerpoint/2010/main" val="4261638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1421-5F17-2759-8071-B56448D67AF5}"/>
              </a:ext>
            </a:extLst>
          </p:cNvPr>
          <p:cNvSpPr>
            <a:spLocks noGrp="1"/>
          </p:cNvSpPr>
          <p:nvPr>
            <p:ph type="title"/>
          </p:nvPr>
        </p:nvSpPr>
        <p:spPr>
          <a:xfrm>
            <a:off x="540152" y="365126"/>
            <a:ext cx="11111696" cy="1151158"/>
          </a:xfrm>
        </p:spPr>
        <p:txBody>
          <a:bodyPr/>
          <a:lstStyle/>
          <a:p>
            <a:r>
              <a:rPr lang="en-US" dirty="0"/>
              <a:t>Click to edit Master title style</a:t>
            </a:r>
            <a:endParaRPr lang="x-none" dirty="0"/>
          </a:p>
        </p:txBody>
      </p:sp>
      <p:sp>
        <p:nvSpPr>
          <p:cNvPr id="3" name="Content Placeholder 2">
            <a:extLst>
              <a:ext uri="{FF2B5EF4-FFF2-40B4-BE49-F238E27FC236}">
                <a16:creationId xmlns:a16="http://schemas.microsoft.com/office/drawing/2014/main" id="{9272C9E1-B8B9-0E4A-42EB-1F13F63B3B0E}"/>
              </a:ext>
            </a:extLst>
          </p:cNvPr>
          <p:cNvSpPr>
            <a:spLocks noGrp="1"/>
          </p:cNvSpPr>
          <p:nvPr>
            <p:ph idx="1"/>
          </p:nvPr>
        </p:nvSpPr>
        <p:spPr>
          <a:xfrm>
            <a:off x="540152" y="1724025"/>
            <a:ext cx="11111696" cy="4452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
        <p:nvSpPr>
          <p:cNvPr id="4" name="Date Placeholder 3">
            <a:extLst>
              <a:ext uri="{FF2B5EF4-FFF2-40B4-BE49-F238E27FC236}">
                <a16:creationId xmlns:a16="http://schemas.microsoft.com/office/drawing/2014/main" id="{909FF24C-52E2-1E30-BDA7-A7A7C7C6FDBC}"/>
              </a:ext>
            </a:extLst>
          </p:cNvPr>
          <p:cNvSpPr>
            <a:spLocks noGrp="1"/>
          </p:cNvSpPr>
          <p:nvPr>
            <p:ph type="dt" sz="half" idx="10"/>
          </p:nvPr>
        </p:nvSpPr>
        <p:spPr/>
        <p:txBody>
          <a:bodyPr/>
          <a:lstStyle/>
          <a:p>
            <a:fld id="{60F53F73-8E41-4F6B-ACF0-94D05F988E74}" type="datetime8">
              <a:rPr lang="x-none" smtClean="0"/>
              <a:t>18/04/2024 2:31 pm</a:t>
            </a:fld>
            <a:endParaRPr lang="x-none"/>
          </a:p>
        </p:txBody>
      </p:sp>
      <p:sp>
        <p:nvSpPr>
          <p:cNvPr id="5" name="Footer Placeholder 4">
            <a:extLst>
              <a:ext uri="{FF2B5EF4-FFF2-40B4-BE49-F238E27FC236}">
                <a16:creationId xmlns:a16="http://schemas.microsoft.com/office/drawing/2014/main" id="{3F207D6C-86BA-7537-0B77-D582A6BB41E5}"/>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4305A294-3A4B-57C5-5812-94DCCC599BA4}"/>
              </a:ext>
            </a:extLst>
          </p:cNvPr>
          <p:cNvSpPr>
            <a:spLocks noGrp="1"/>
          </p:cNvSpPr>
          <p:nvPr>
            <p:ph type="sldNum" sz="quarter" idx="12"/>
          </p:nvPr>
        </p:nvSpPr>
        <p:spPr>
          <a:xfrm>
            <a:off x="9016678" y="6356349"/>
            <a:ext cx="2743200" cy="365125"/>
          </a:xfrm>
        </p:spPr>
        <p:txBody>
          <a:bodyPr/>
          <a:lstStyle/>
          <a:p>
            <a:fld id="{E5D9271B-17BF-495A-A910-CB43B2266855}" type="slidenum">
              <a:rPr lang="x-none" smtClean="0"/>
              <a:t>‹#›</a:t>
            </a:fld>
            <a:endParaRPr lang="x-none" dirty="0"/>
          </a:p>
        </p:txBody>
      </p:sp>
    </p:spTree>
    <p:extLst>
      <p:ext uri="{BB962C8B-B14F-4D97-AF65-F5344CB8AC3E}">
        <p14:creationId xmlns:p14="http://schemas.microsoft.com/office/powerpoint/2010/main" val="110881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403FB-5A98-8204-B690-18055457F6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x-none"/>
          </a:p>
        </p:txBody>
      </p:sp>
      <p:sp>
        <p:nvSpPr>
          <p:cNvPr id="3" name="Text Placeholder 2">
            <a:extLst>
              <a:ext uri="{FF2B5EF4-FFF2-40B4-BE49-F238E27FC236}">
                <a16:creationId xmlns:a16="http://schemas.microsoft.com/office/drawing/2014/main" id="{B2D32119-9C80-1EE0-1ACB-9C5D7FB997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3B5140-1917-C136-D440-E6D523B56646}"/>
              </a:ext>
            </a:extLst>
          </p:cNvPr>
          <p:cNvSpPr>
            <a:spLocks noGrp="1"/>
          </p:cNvSpPr>
          <p:nvPr>
            <p:ph type="dt" sz="half" idx="10"/>
          </p:nvPr>
        </p:nvSpPr>
        <p:spPr/>
        <p:txBody>
          <a:bodyPr/>
          <a:lstStyle/>
          <a:p>
            <a:fld id="{CB14BD21-0F8C-4872-A1F1-42C72E885A8F}" type="datetime8">
              <a:rPr lang="x-none" smtClean="0"/>
              <a:t>18/04/2024 2:31 pm</a:t>
            </a:fld>
            <a:endParaRPr lang="x-none"/>
          </a:p>
        </p:txBody>
      </p:sp>
      <p:sp>
        <p:nvSpPr>
          <p:cNvPr id="5" name="Footer Placeholder 4">
            <a:extLst>
              <a:ext uri="{FF2B5EF4-FFF2-40B4-BE49-F238E27FC236}">
                <a16:creationId xmlns:a16="http://schemas.microsoft.com/office/drawing/2014/main" id="{E8FDF99B-1388-1EF9-AB5C-0F58C821320D}"/>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id="{84EC228E-0CF8-49ED-58D2-CDD61B1BF737}"/>
              </a:ext>
            </a:extLst>
          </p:cNvPr>
          <p:cNvSpPr>
            <a:spLocks noGrp="1"/>
          </p:cNvSpPr>
          <p:nvPr>
            <p:ph type="sldNum" sz="quarter" idx="12"/>
          </p:nvPr>
        </p:nvSpPr>
        <p:spPr/>
        <p:txBody>
          <a:bodyPr/>
          <a:lstStyle/>
          <a:p>
            <a:fld id="{E5D9271B-17BF-495A-A910-CB43B2266855}" type="slidenum">
              <a:rPr lang="x-none" smtClean="0"/>
              <a:t>‹#›</a:t>
            </a:fld>
            <a:endParaRPr lang="x-none"/>
          </a:p>
        </p:txBody>
      </p:sp>
    </p:spTree>
    <p:extLst>
      <p:ext uri="{BB962C8B-B14F-4D97-AF65-F5344CB8AC3E}">
        <p14:creationId xmlns:p14="http://schemas.microsoft.com/office/powerpoint/2010/main" val="9971603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AA4ED-7C44-6D31-4DF3-212200A33326}"/>
              </a:ext>
            </a:extLst>
          </p:cNvPr>
          <p:cNvSpPr>
            <a:spLocks noGrp="1"/>
          </p:cNvSpPr>
          <p:nvPr>
            <p:ph type="title"/>
          </p:nvPr>
        </p:nvSpPr>
        <p:spPr>
          <a:xfrm>
            <a:off x="540152" y="365126"/>
            <a:ext cx="11111696" cy="1151158"/>
          </a:xfrm>
        </p:spPr>
        <p:txBody>
          <a:bodyPr/>
          <a:lstStyle/>
          <a:p>
            <a:r>
              <a:rPr lang="en-US" dirty="0"/>
              <a:t>Click to edit Master title style</a:t>
            </a:r>
            <a:endParaRPr lang="x-none" dirty="0"/>
          </a:p>
        </p:txBody>
      </p:sp>
      <p:sp>
        <p:nvSpPr>
          <p:cNvPr id="3" name="Content Placeholder 2">
            <a:extLst>
              <a:ext uri="{FF2B5EF4-FFF2-40B4-BE49-F238E27FC236}">
                <a16:creationId xmlns:a16="http://schemas.microsoft.com/office/drawing/2014/main" id="{251D8CFE-3607-793C-1312-EAFB455F688B}"/>
              </a:ext>
            </a:extLst>
          </p:cNvPr>
          <p:cNvSpPr>
            <a:spLocks noGrp="1"/>
          </p:cNvSpPr>
          <p:nvPr>
            <p:ph sz="half" idx="1"/>
          </p:nvPr>
        </p:nvSpPr>
        <p:spPr>
          <a:xfrm>
            <a:off x="540152" y="1695672"/>
            <a:ext cx="5479648" cy="448129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
        <p:nvSpPr>
          <p:cNvPr id="4" name="Content Placeholder 3">
            <a:extLst>
              <a:ext uri="{FF2B5EF4-FFF2-40B4-BE49-F238E27FC236}">
                <a16:creationId xmlns:a16="http://schemas.microsoft.com/office/drawing/2014/main" id="{31AD6417-38D9-8049-4F60-DA359E87837D}"/>
              </a:ext>
            </a:extLst>
          </p:cNvPr>
          <p:cNvSpPr>
            <a:spLocks noGrp="1"/>
          </p:cNvSpPr>
          <p:nvPr>
            <p:ph sz="half" idx="2"/>
          </p:nvPr>
        </p:nvSpPr>
        <p:spPr>
          <a:xfrm>
            <a:off x="6172200" y="1695671"/>
            <a:ext cx="5479648" cy="44812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Date Placeholder 4">
            <a:extLst>
              <a:ext uri="{FF2B5EF4-FFF2-40B4-BE49-F238E27FC236}">
                <a16:creationId xmlns:a16="http://schemas.microsoft.com/office/drawing/2014/main" id="{FB290688-AC51-682D-E69A-0BA0337A7871}"/>
              </a:ext>
            </a:extLst>
          </p:cNvPr>
          <p:cNvSpPr>
            <a:spLocks noGrp="1"/>
          </p:cNvSpPr>
          <p:nvPr>
            <p:ph type="dt" sz="half" idx="10"/>
          </p:nvPr>
        </p:nvSpPr>
        <p:spPr/>
        <p:txBody>
          <a:bodyPr/>
          <a:lstStyle/>
          <a:p>
            <a:fld id="{F5793DD0-6178-4EE3-8194-4D4F6AB06BDE}" type="datetime8">
              <a:rPr lang="x-none" smtClean="0"/>
              <a:t>18/04/2024 2:31 pm</a:t>
            </a:fld>
            <a:endParaRPr lang="x-none"/>
          </a:p>
        </p:txBody>
      </p:sp>
      <p:sp>
        <p:nvSpPr>
          <p:cNvPr id="6" name="Footer Placeholder 5">
            <a:extLst>
              <a:ext uri="{FF2B5EF4-FFF2-40B4-BE49-F238E27FC236}">
                <a16:creationId xmlns:a16="http://schemas.microsoft.com/office/drawing/2014/main" id="{7A965BED-F386-D034-B8E0-5C331DF4EA23}"/>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7B681A28-95D8-3A12-9617-ECDFAEB020FB}"/>
              </a:ext>
            </a:extLst>
          </p:cNvPr>
          <p:cNvSpPr>
            <a:spLocks noGrp="1"/>
          </p:cNvSpPr>
          <p:nvPr>
            <p:ph type="sldNum" sz="quarter" idx="12"/>
          </p:nvPr>
        </p:nvSpPr>
        <p:spPr>
          <a:xfrm>
            <a:off x="8610600" y="6356350"/>
            <a:ext cx="3128058" cy="365125"/>
          </a:xfrm>
        </p:spPr>
        <p:txBody>
          <a:bodyPr/>
          <a:lstStyle/>
          <a:p>
            <a:fld id="{E5D9271B-17BF-495A-A910-CB43B2266855}" type="slidenum">
              <a:rPr lang="x-none" smtClean="0"/>
              <a:t>‹#›</a:t>
            </a:fld>
            <a:endParaRPr lang="x-none" dirty="0"/>
          </a:p>
        </p:txBody>
      </p:sp>
    </p:spTree>
    <p:extLst>
      <p:ext uri="{BB962C8B-B14F-4D97-AF65-F5344CB8AC3E}">
        <p14:creationId xmlns:p14="http://schemas.microsoft.com/office/powerpoint/2010/main" val="3364382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63353-30F0-80CE-543A-D76EC5174D98}"/>
              </a:ext>
            </a:extLst>
          </p:cNvPr>
          <p:cNvSpPr>
            <a:spLocks noGrp="1"/>
          </p:cNvSpPr>
          <p:nvPr>
            <p:ph type="title"/>
          </p:nvPr>
        </p:nvSpPr>
        <p:spPr>
          <a:xfrm>
            <a:off x="839788" y="365125"/>
            <a:ext cx="10515600" cy="1325563"/>
          </a:xfrm>
        </p:spPr>
        <p:txBody>
          <a:bodyPr/>
          <a:lstStyle/>
          <a:p>
            <a:r>
              <a:rPr lang="en-US"/>
              <a:t>Click to edit Master title style</a:t>
            </a:r>
            <a:endParaRPr lang="x-none"/>
          </a:p>
        </p:txBody>
      </p:sp>
      <p:sp>
        <p:nvSpPr>
          <p:cNvPr id="3" name="Text Placeholder 2">
            <a:extLst>
              <a:ext uri="{FF2B5EF4-FFF2-40B4-BE49-F238E27FC236}">
                <a16:creationId xmlns:a16="http://schemas.microsoft.com/office/drawing/2014/main" id="{0E1C95ED-70BC-3C88-0F88-DF5981EF64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E16F92F-2DDD-BC04-768B-C1A2404BFF39}"/>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
        <p:nvSpPr>
          <p:cNvPr id="5" name="Text Placeholder 4">
            <a:extLst>
              <a:ext uri="{FF2B5EF4-FFF2-40B4-BE49-F238E27FC236}">
                <a16:creationId xmlns:a16="http://schemas.microsoft.com/office/drawing/2014/main" id="{C7CD8171-47EB-E13F-91F3-07F299C9DE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00CE50-0F62-3872-8795-2290AAC21F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7" name="Date Placeholder 6">
            <a:extLst>
              <a:ext uri="{FF2B5EF4-FFF2-40B4-BE49-F238E27FC236}">
                <a16:creationId xmlns:a16="http://schemas.microsoft.com/office/drawing/2014/main" id="{26478F85-6432-182A-C388-E162D523A8C1}"/>
              </a:ext>
            </a:extLst>
          </p:cNvPr>
          <p:cNvSpPr>
            <a:spLocks noGrp="1"/>
          </p:cNvSpPr>
          <p:nvPr>
            <p:ph type="dt" sz="half" idx="10"/>
          </p:nvPr>
        </p:nvSpPr>
        <p:spPr/>
        <p:txBody>
          <a:bodyPr/>
          <a:lstStyle/>
          <a:p>
            <a:fld id="{BE9BE7C0-6E5B-442C-B665-DBBD86F9489B}" type="datetime8">
              <a:rPr lang="x-none" smtClean="0"/>
              <a:t>18/04/2024 2:31 pm</a:t>
            </a:fld>
            <a:endParaRPr lang="x-none"/>
          </a:p>
        </p:txBody>
      </p:sp>
      <p:sp>
        <p:nvSpPr>
          <p:cNvPr id="8" name="Footer Placeholder 7">
            <a:extLst>
              <a:ext uri="{FF2B5EF4-FFF2-40B4-BE49-F238E27FC236}">
                <a16:creationId xmlns:a16="http://schemas.microsoft.com/office/drawing/2014/main" id="{99145E7F-C67F-2C55-D876-0D306B6F07BE}"/>
              </a:ext>
            </a:extLst>
          </p:cNvPr>
          <p:cNvSpPr>
            <a:spLocks noGrp="1"/>
          </p:cNvSpPr>
          <p:nvPr>
            <p:ph type="ftr" sz="quarter" idx="11"/>
          </p:nvPr>
        </p:nvSpPr>
        <p:spPr/>
        <p:txBody>
          <a:bodyPr/>
          <a:lstStyle/>
          <a:p>
            <a:endParaRPr lang="x-none"/>
          </a:p>
        </p:txBody>
      </p:sp>
      <p:sp>
        <p:nvSpPr>
          <p:cNvPr id="9" name="Slide Number Placeholder 8">
            <a:extLst>
              <a:ext uri="{FF2B5EF4-FFF2-40B4-BE49-F238E27FC236}">
                <a16:creationId xmlns:a16="http://schemas.microsoft.com/office/drawing/2014/main" id="{33C3FD2C-8E2F-2900-5792-9D004992CD70}"/>
              </a:ext>
            </a:extLst>
          </p:cNvPr>
          <p:cNvSpPr>
            <a:spLocks noGrp="1"/>
          </p:cNvSpPr>
          <p:nvPr>
            <p:ph type="sldNum" sz="quarter" idx="12"/>
          </p:nvPr>
        </p:nvSpPr>
        <p:spPr/>
        <p:txBody>
          <a:bodyPr/>
          <a:lstStyle/>
          <a:p>
            <a:fld id="{E5D9271B-17BF-495A-A910-CB43B2266855}" type="slidenum">
              <a:rPr lang="x-none" smtClean="0"/>
              <a:t>‹#›</a:t>
            </a:fld>
            <a:endParaRPr lang="x-none"/>
          </a:p>
        </p:txBody>
      </p:sp>
    </p:spTree>
    <p:extLst>
      <p:ext uri="{BB962C8B-B14F-4D97-AF65-F5344CB8AC3E}">
        <p14:creationId xmlns:p14="http://schemas.microsoft.com/office/powerpoint/2010/main" val="1671775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83B9-78C5-40C7-A80A-8796D8522C1F}"/>
              </a:ext>
            </a:extLst>
          </p:cNvPr>
          <p:cNvSpPr>
            <a:spLocks noGrp="1"/>
          </p:cNvSpPr>
          <p:nvPr>
            <p:ph type="title"/>
          </p:nvPr>
        </p:nvSpPr>
        <p:spPr/>
        <p:txBody>
          <a:bodyPr/>
          <a:lstStyle/>
          <a:p>
            <a:r>
              <a:rPr lang="en-US"/>
              <a:t>Click to edit Master title style</a:t>
            </a:r>
            <a:endParaRPr lang="x-none"/>
          </a:p>
        </p:txBody>
      </p:sp>
      <p:sp>
        <p:nvSpPr>
          <p:cNvPr id="3" name="Date Placeholder 2">
            <a:extLst>
              <a:ext uri="{FF2B5EF4-FFF2-40B4-BE49-F238E27FC236}">
                <a16:creationId xmlns:a16="http://schemas.microsoft.com/office/drawing/2014/main" id="{451C80E4-573C-348D-9222-4FA471322DEC}"/>
              </a:ext>
            </a:extLst>
          </p:cNvPr>
          <p:cNvSpPr>
            <a:spLocks noGrp="1"/>
          </p:cNvSpPr>
          <p:nvPr>
            <p:ph type="dt" sz="half" idx="10"/>
          </p:nvPr>
        </p:nvSpPr>
        <p:spPr/>
        <p:txBody>
          <a:bodyPr/>
          <a:lstStyle/>
          <a:p>
            <a:fld id="{475AE15C-62EC-4F2B-AC0D-DE1A2571E59A}" type="datetime8">
              <a:rPr lang="x-none" smtClean="0"/>
              <a:t>18/04/2024 2:31 pm</a:t>
            </a:fld>
            <a:endParaRPr lang="x-none"/>
          </a:p>
        </p:txBody>
      </p:sp>
      <p:sp>
        <p:nvSpPr>
          <p:cNvPr id="4" name="Footer Placeholder 3">
            <a:extLst>
              <a:ext uri="{FF2B5EF4-FFF2-40B4-BE49-F238E27FC236}">
                <a16:creationId xmlns:a16="http://schemas.microsoft.com/office/drawing/2014/main" id="{5A04839C-6521-27C7-4409-3753429DD935}"/>
              </a:ext>
            </a:extLst>
          </p:cNvPr>
          <p:cNvSpPr>
            <a:spLocks noGrp="1"/>
          </p:cNvSpPr>
          <p:nvPr>
            <p:ph type="ftr" sz="quarter" idx="11"/>
          </p:nvPr>
        </p:nvSpPr>
        <p:spPr/>
        <p:txBody>
          <a:bodyPr/>
          <a:lstStyle/>
          <a:p>
            <a:endParaRPr lang="x-none"/>
          </a:p>
        </p:txBody>
      </p:sp>
      <p:sp>
        <p:nvSpPr>
          <p:cNvPr id="5" name="Slide Number Placeholder 4">
            <a:extLst>
              <a:ext uri="{FF2B5EF4-FFF2-40B4-BE49-F238E27FC236}">
                <a16:creationId xmlns:a16="http://schemas.microsoft.com/office/drawing/2014/main" id="{7D0F7021-06E6-1298-9DFC-6A78C4377054}"/>
              </a:ext>
            </a:extLst>
          </p:cNvPr>
          <p:cNvSpPr>
            <a:spLocks noGrp="1"/>
          </p:cNvSpPr>
          <p:nvPr>
            <p:ph type="sldNum" sz="quarter" idx="12"/>
          </p:nvPr>
        </p:nvSpPr>
        <p:spPr/>
        <p:txBody>
          <a:bodyPr/>
          <a:lstStyle/>
          <a:p>
            <a:fld id="{E5D9271B-17BF-495A-A910-CB43B2266855}" type="slidenum">
              <a:rPr lang="x-none" smtClean="0"/>
              <a:t>‹#›</a:t>
            </a:fld>
            <a:endParaRPr lang="x-none"/>
          </a:p>
        </p:txBody>
      </p:sp>
    </p:spTree>
    <p:extLst>
      <p:ext uri="{BB962C8B-B14F-4D97-AF65-F5344CB8AC3E}">
        <p14:creationId xmlns:p14="http://schemas.microsoft.com/office/powerpoint/2010/main" val="2862695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2473AC-84B8-FE10-8843-648D34D73406}"/>
              </a:ext>
            </a:extLst>
          </p:cNvPr>
          <p:cNvSpPr>
            <a:spLocks noGrp="1"/>
          </p:cNvSpPr>
          <p:nvPr>
            <p:ph type="dt" sz="half" idx="10"/>
          </p:nvPr>
        </p:nvSpPr>
        <p:spPr/>
        <p:txBody>
          <a:bodyPr/>
          <a:lstStyle/>
          <a:p>
            <a:fld id="{117F03D0-56B8-495E-BE57-C1EA579ED97C}" type="datetime8">
              <a:rPr lang="x-none" smtClean="0"/>
              <a:t>18/04/2024 2:31 pm</a:t>
            </a:fld>
            <a:endParaRPr lang="x-none"/>
          </a:p>
        </p:txBody>
      </p:sp>
      <p:sp>
        <p:nvSpPr>
          <p:cNvPr id="3" name="Footer Placeholder 2">
            <a:extLst>
              <a:ext uri="{FF2B5EF4-FFF2-40B4-BE49-F238E27FC236}">
                <a16:creationId xmlns:a16="http://schemas.microsoft.com/office/drawing/2014/main" id="{43F9CFAF-9605-4BD5-C24B-194070E6EE63}"/>
              </a:ext>
            </a:extLst>
          </p:cNvPr>
          <p:cNvSpPr>
            <a:spLocks noGrp="1"/>
          </p:cNvSpPr>
          <p:nvPr>
            <p:ph type="ftr" sz="quarter" idx="11"/>
          </p:nvPr>
        </p:nvSpPr>
        <p:spPr/>
        <p:txBody>
          <a:bodyPr/>
          <a:lstStyle/>
          <a:p>
            <a:endParaRPr lang="x-none"/>
          </a:p>
        </p:txBody>
      </p:sp>
      <p:sp>
        <p:nvSpPr>
          <p:cNvPr id="4" name="Slide Number Placeholder 3">
            <a:extLst>
              <a:ext uri="{FF2B5EF4-FFF2-40B4-BE49-F238E27FC236}">
                <a16:creationId xmlns:a16="http://schemas.microsoft.com/office/drawing/2014/main" id="{009A9694-EBA9-FFC8-7F48-AE0EF7BC364A}"/>
              </a:ext>
            </a:extLst>
          </p:cNvPr>
          <p:cNvSpPr>
            <a:spLocks noGrp="1"/>
          </p:cNvSpPr>
          <p:nvPr>
            <p:ph type="sldNum" sz="quarter" idx="12"/>
          </p:nvPr>
        </p:nvSpPr>
        <p:spPr/>
        <p:txBody>
          <a:bodyPr/>
          <a:lstStyle/>
          <a:p>
            <a:fld id="{E5D9271B-17BF-495A-A910-CB43B2266855}" type="slidenum">
              <a:rPr lang="x-none" smtClean="0"/>
              <a:t>‹#›</a:t>
            </a:fld>
            <a:endParaRPr lang="x-none"/>
          </a:p>
        </p:txBody>
      </p:sp>
    </p:spTree>
    <p:extLst>
      <p:ext uri="{BB962C8B-B14F-4D97-AF65-F5344CB8AC3E}">
        <p14:creationId xmlns:p14="http://schemas.microsoft.com/office/powerpoint/2010/main" val="2199636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DAA62-9E69-2BFF-1F1D-CBB0036B88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Content Placeholder 2">
            <a:extLst>
              <a:ext uri="{FF2B5EF4-FFF2-40B4-BE49-F238E27FC236}">
                <a16:creationId xmlns:a16="http://schemas.microsoft.com/office/drawing/2014/main" id="{478A7BCA-7CFC-B42C-3BF9-160590FE8D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Text Placeholder 3">
            <a:extLst>
              <a:ext uri="{FF2B5EF4-FFF2-40B4-BE49-F238E27FC236}">
                <a16:creationId xmlns:a16="http://schemas.microsoft.com/office/drawing/2014/main" id="{29D88661-F1C0-645B-2531-2E4AF245D4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F500C5-CB59-DAF3-C667-9F81DFC6B011}"/>
              </a:ext>
            </a:extLst>
          </p:cNvPr>
          <p:cNvSpPr>
            <a:spLocks noGrp="1"/>
          </p:cNvSpPr>
          <p:nvPr>
            <p:ph type="dt" sz="half" idx="10"/>
          </p:nvPr>
        </p:nvSpPr>
        <p:spPr/>
        <p:txBody>
          <a:bodyPr/>
          <a:lstStyle/>
          <a:p>
            <a:fld id="{8EFB27A7-64C5-4231-94D1-478452334A00}" type="datetime8">
              <a:rPr lang="x-none" smtClean="0"/>
              <a:t>18/04/2024 2:31 pm</a:t>
            </a:fld>
            <a:endParaRPr lang="x-none"/>
          </a:p>
        </p:txBody>
      </p:sp>
      <p:sp>
        <p:nvSpPr>
          <p:cNvPr id="6" name="Footer Placeholder 5">
            <a:extLst>
              <a:ext uri="{FF2B5EF4-FFF2-40B4-BE49-F238E27FC236}">
                <a16:creationId xmlns:a16="http://schemas.microsoft.com/office/drawing/2014/main" id="{EDE75CA3-F7E8-E2A3-E242-0435AF9FFCDB}"/>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9712CCB0-9F2E-6217-B59E-C2CE822E3C9E}"/>
              </a:ext>
            </a:extLst>
          </p:cNvPr>
          <p:cNvSpPr>
            <a:spLocks noGrp="1"/>
          </p:cNvSpPr>
          <p:nvPr>
            <p:ph type="sldNum" sz="quarter" idx="12"/>
          </p:nvPr>
        </p:nvSpPr>
        <p:spPr/>
        <p:txBody>
          <a:bodyPr/>
          <a:lstStyle/>
          <a:p>
            <a:fld id="{E5D9271B-17BF-495A-A910-CB43B2266855}" type="slidenum">
              <a:rPr lang="x-none" smtClean="0"/>
              <a:t>‹#›</a:t>
            </a:fld>
            <a:endParaRPr lang="x-none"/>
          </a:p>
        </p:txBody>
      </p:sp>
    </p:spTree>
    <p:extLst>
      <p:ext uri="{BB962C8B-B14F-4D97-AF65-F5344CB8AC3E}">
        <p14:creationId xmlns:p14="http://schemas.microsoft.com/office/powerpoint/2010/main" val="3782877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FE80E-C07D-DB5F-23E5-9F2C3750CF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Picture Placeholder 2">
            <a:extLst>
              <a:ext uri="{FF2B5EF4-FFF2-40B4-BE49-F238E27FC236}">
                <a16:creationId xmlns:a16="http://schemas.microsoft.com/office/drawing/2014/main" id="{F57BF4B7-6F70-2F92-C39A-1289A8CD50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x-none"/>
          </a:p>
        </p:txBody>
      </p:sp>
      <p:sp>
        <p:nvSpPr>
          <p:cNvPr id="4" name="Text Placeholder 3">
            <a:extLst>
              <a:ext uri="{FF2B5EF4-FFF2-40B4-BE49-F238E27FC236}">
                <a16:creationId xmlns:a16="http://schemas.microsoft.com/office/drawing/2014/main" id="{56AA3090-B77C-E2AD-96ED-8515041765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0708FA-1937-71EB-70AE-592C4B97EE0C}"/>
              </a:ext>
            </a:extLst>
          </p:cNvPr>
          <p:cNvSpPr>
            <a:spLocks noGrp="1"/>
          </p:cNvSpPr>
          <p:nvPr>
            <p:ph type="dt" sz="half" idx="10"/>
          </p:nvPr>
        </p:nvSpPr>
        <p:spPr/>
        <p:txBody>
          <a:bodyPr/>
          <a:lstStyle/>
          <a:p>
            <a:fld id="{892F1E70-87FB-4844-AD91-5B7BC21013AF}" type="datetime8">
              <a:rPr lang="x-none" smtClean="0"/>
              <a:t>18/04/2024 2:31 pm</a:t>
            </a:fld>
            <a:endParaRPr lang="x-none"/>
          </a:p>
        </p:txBody>
      </p:sp>
      <p:sp>
        <p:nvSpPr>
          <p:cNvPr id="6" name="Footer Placeholder 5">
            <a:extLst>
              <a:ext uri="{FF2B5EF4-FFF2-40B4-BE49-F238E27FC236}">
                <a16:creationId xmlns:a16="http://schemas.microsoft.com/office/drawing/2014/main" id="{0B83FC46-76CF-2F59-B7F2-07CF7E772534}"/>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id="{F35BD580-57ED-D4CB-93BB-75555C258736}"/>
              </a:ext>
            </a:extLst>
          </p:cNvPr>
          <p:cNvSpPr>
            <a:spLocks noGrp="1"/>
          </p:cNvSpPr>
          <p:nvPr>
            <p:ph type="sldNum" sz="quarter" idx="12"/>
          </p:nvPr>
        </p:nvSpPr>
        <p:spPr/>
        <p:txBody>
          <a:bodyPr/>
          <a:lstStyle/>
          <a:p>
            <a:fld id="{E5D9271B-17BF-495A-A910-CB43B2266855}" type="slidenum">
              <a:rPr lang="x-none" smtClean="0"/>
              <a:t>‹#›</a:t>
            </a:fld>
            <a:endParaRPr lang="x-none"/>
          </a:p>
        </p:txBody>
      </p:sp>
    </p:spTree>
    <p:extLst>
      <p:ext uri="{BB962C8B-B14F-4D97-AF65-F5344CB8AC3E}">
        <p14:creationId xmlns:p14="http://schemas.microsoft.com/office/powerpoint/2010/main" val="3800125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6D67FA-3D07-909A-FF5E-0F481B4281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x-none" dirty="0"/>
          </a:p>
        </p:txBody>
      </p:sp>
      <p:sp>
        <p:nvSpPr>
          <p:cNvPr id="3" name="Text Placeholder 2">
            <a:extLst>
              <a:ext uri="{FF2B5EF4-FFF2-40B4-BE49-F238E27FC236}">
                <a16:creationId xmlns:a16="http://schemas.microsoft.com/office/drawing/2014/main" id="{68DFD816-898A-EF1B-5C4D-D9E50B9E79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
        <p:nvSpPr>
          <p:cNvPr id="4" name="Date Placeholder 3">
            <a:extLst>
              <a:ext uri="{FF2B5EF4-FFF2-40B4-BE49-F238E27FC236}">
                <a16:creationId xmlns:a16="http://schemas.microsoft.com/office/drawing/2014/main" id="{5E8F323B-BEB1-596C-3F65-F91B2FEA26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Bahnschrift" panose="020B0502040204020203" pitchFamily="34" charset="0"/>
              </a:defRPr>
            </a:lvl1pPr>
          </a:lstStyle>
          <a:p>
            <a:fld id="{062E0CD2-6338-4268-B1E7-70898A3C3234}" type="datetime8">
              <a:rPr lang="x-none" smtClean="0"/>
              <a:t>18/04/2024 2:31 pm</a:t>
            </a:fld>
            <a:endParaRPr lang="x-none"/>
          </a:p>
        </p:txBody>
      </p:sp>
      <p:sp>
        <p:nvSpPr>
          <p:cNvPr id="5" name="Footer Placeholder 4">
            <a:extLst>
              <a:ext uri="{FF2B5EF4-FFF2-40B4-BE49-F238E27FC236}">
                <a16:creationId xmlns:a16="http://schemas.microsoft.com/office/drawing/2014/main" id="{825D334D-7302-6F94-7CB8-CD1D5841B0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Bahnschrift" panose="020B0502040204020203" pitchFamily="34" charset="0"/>
              </a:defRPr>
            </a:lvl1pPr>
          </a:lstStyle>
          <a:p>
            <a:endParaRPr lang="x-none"/>
          </a:p>
        </p:txBody>
      </p:sp>
      <p:sp>
        <p:nvSpPr>
          <p:cNvPr id="6" name="Slide Number Placeholder 5">
            <a:extLst>
              <a:ext uri="{FF2B5EF4-FFF2-40B4-BE49-F238E27FC236}">
                <a16:creationId xmlns:a16="http://schemas.microsoft.com/office/drawing/2014/main" id="{1EB3F737-FA23-8E76-9358-93CC81D690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b="1">
                <a:solidFill>
                  <a:schemeClr val="tx1"/>
                </a:solidFill>
                <a:latin typeface="Bahnschrift" panose="020B0502040204020203" pitchFamily="34" charset="0"/>
              </a:defRPr>
            </a:lvl1pPr>
          </a:lstStyle>
          <a:p>
            <a:fld id="{E5D9271B-17BF-495A-A910-CB43B2266855}" type="slidenum">
              <a:rPr lang="x-none" smtClean="0"/>
              <a:pPr/>
              <a:t>‹#›</a:t>
            </a:fld>
            <a:endParaRPr lang="x-none"/>
          </a:p>
        </p:txBody>
      </p:sp>
    </p:spTree>
    <p:extLst>
      <p:ext uri="{BB962C8B-B14F-4D97-AF65-F5344CB8AC3E}">
        <p14:creationId xmlns:p14="http://schemas.microsoft.com/office/powerpoint/2010/main" val="5344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5600" b="1" kern="1200">
          <a:solidFill>
            <a:schemeClr val="tx1"/>
          </a:solidFill>
          <a:latin typeface="Bahnschrift"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Bahnschrif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Bahnschrif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Bahnschrif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Bahnschrif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Layout" Target="../slideLayouts/slideLayout2.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B80763E-677D-B91B-9EED-29840F20FAE8}"/>
              </a:ext>
            </a:extLst>
          </p:cNvPr>
          <p:cNvSpPr>
            <a:spLocks noGrp="1"/>
          </p:cNvSpPr>
          <p:nvPr>
            <p:ph type="ctrTitle"/>
          </p:nvPr>
        </p:nvSpPr>
        <p:spPr>
          <a:xfrm>
            <a:off x="787940" y="446077"/>
            <a:ext cx="4409949" cy="4216663"/>
          </a:xfrm>
        </p:spPr>
        <p:txBody>
          <a:bodyPr anchor="ctr">
            <a:noAutofit/>
          </a:bodyPr>
          <a:lstStyle/>
          <a:p>
            <a:r>
              <a:rPr lang="en-US" sz="8000" b="1" i="0" dirty="0">
                <a:effectLst/>
              </a:rPr>
              <a:t>CSL-401 Project 1</a:t>
            </a:r>
            <a:endParaRPr lang="x-none" sz="8000" dirty="0">
              <a:latin typeface="Times New Roman" panose="02020603050405020304" pitchFamily="18" charset="0"/>
              <a:cs typeface="Times New Roman" panose="02020603050405020304" pitchFamily="18" charset="0"/>
            </a:endParaRPr>
          </a:p>
        </p:txBody>
      </p:sp>
      <p:sp>
        <p:nvSpPr>
          <p:cNvPr id="11" name="Subtitle 2">
            <a:extLst>
              <a:ext uri="{FF2B5EF4-FFF2-40B4-BE49-F238E27FC236}">
                <a16:creationId xmlns:a16="http://schemas.microsoft.com/office/drawing/2014/main" id="{E941301D-2DCC-DECE-D760-97BAED349455}"/>
              </a:ext>
            </a:extLst>
          </p:cNvPr>
          <p:cNvSpPr>
            <a:spLocks noGrp="1"/>
          </p:cNvSpPr>
          <p:nvPr>
            <p:ph type="subTitle" idx="1"/>
          </p:nvPr>
        </p:nvSpPr>
        <p:spPr>
          <a:xfrm>
            <a:off x="865761" y="4662740"/>
            <a:ext cx="6452681" cy="1749183"/>
          </a:xfrm>
        </p:spPr>
        <p:txBody>
          <a:bodyPr anchor="ctr">
            <a:normAutofit/>
          </a:bodyPr>
          <a:lstStyle/>
          <a:p>
            <a:pPr algn="l"/>
            <a:r>
              <a:rPr lang="en-US" sz="4400" i="0" dirty="0">
                <a:solidFill>
                  <a:schemeClr val="accent2"/>
                </a:solidFill>
                <a:effectLst/>
                <a:latin typeface="Bahnschrift" panose="020B0502040204020203" pitchFamily="34" charset="0"/>
              </a:rPr>
              <a:t>Visit + Donation to </a:t>
            </a:r>
            <a:r>
              <a:rPr lang="en-US" sz="4400" b="1" i="0" dirty="0" err="1">
                <a:solidFill>
                  <a:schemeClr val="accent2"/>
                </a:solidFill>
                <a:effectLst/>
                <a:latin typeface="Bahnschrift" panose="020B0502040204020203" pitchFamily="34" charset="0"/>
              </a:rPr>
              <a:t>Baghbaan</a:t>
            </a:r>
            <a:r>
              <a:rPr lang="en-US" sz="4400" i="0" dirty="0">
                <a:solidFill>
                  <a:schemeClr val="accent2"/>
                </a:solidFill>
                <a:effectLst/>
                <a:latin typeface="Bahnschrift" panose="020B0502040204020203" pitchFamily="34" charset="0"/>
              </a:rPr>
              <a:t> Old Age Home</a:t>
            </a:r>
            <a:endParaRPr lang="x-none" sz="4400" dirty="0">
              <a:solidFill>
                <a:schemeClr val="accent2"/>
              </a:solidFill>
              <a:latin typeface="Bahnschrift" panose="020B0502040204020203" pitchFamily="34" charset="0"/>
            </a:endParaRPr>
          </a:p>
        </p:txBody>
      </p:sp>
      <p:pic>
        <p:nvPicPr>
          <p:cNvPr id="1030" name="Picture 6" descr="Cartoon old people. Happy aged citizens, disabled senior on older  wheelchair and care seniors smiling 21916078 Stock Photo at Vecteezy">
            <a:extLst>
              <a:ext uri="{FF2B5EF4-FFF2-40B4-BE49-F238E27FC236}">
                <a16:creationId xmlns:a16="http://schemas.microsoft.com/office/drawing/2014/main" id="{720D559E-6949-FA8F-68C6-0F3E57ACFE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7889" y="0"/>
            <a:ext cx="6994111" cy="4662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182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3FCF7-2C2F-D796-107C-D6A6DB4D78AE}"/>
              </a:ext>
            </a:extLst>
          </p:cNvPr>
          <p:cNvSpPr>
            <a:spLocks noGrp="1"/>
          </p:cNvSpPr>
          <p:nvPr>
            <p:ph type="title"/>
          </p:nvPr>
        </p:nvSpPr>
        <p:spPr>
          <a:xfrm>
            <a:off x="540152" y="618487"/>
            <a:ext cx="11111696" cy="1151158"/>
          </a:xfrm>
        </p:spPr>
        <p:txBody>
          <a:bodyPr/>
          <a:lstStyle/>
          <a:p>
            <a:pPr algn="ctr"/>
            <a:r>
              <a:rPr lang="en-US" dirty="0"/>
              <a:t>Work Division Pre-execution</a:t>
            </a:r>
            <a:endParaRPr lang="en-001" dirty="0"/>
          </a:p>
        </p:txBody>
      </p:sp>
      <p:sp>
        <p:nvSpPr>
          <p:cNvPr id="4" name="Slide Number Placeholder 3">
            <a:extLst>
              <a:ext uri="{FF2B5EF4-FFF2-40B4-BE49-F238E27FC236}">
                <a16:creationId xmlns:a16="http://schemas.microsoft.com/office/drawing/2014/main" id="{F2FD1DAA-1DDD-EF9D-88D2-6E7969720A75}"/>
              </a:ext>
            </a:extLst>
          </p:cNvPr>
          <p:cNvSpPr>
            <a:spLocks noGrp="1"/>
          </p:cNvSpPr>
          <p:nvPr>
            <p:ph type="sldNum" sz="quarter" idx="12"/>
          </p:nvPr>
        </p:nvSpPr>
        <p:spPr/>
        <p:txBody>
          <a:bodyPr/>
          <a:lstStyle/>
          <a:p>
            <a:fld id="{E5D9271B-17BF-495A-A910-CB43B2266855}" type="slidenum">
              <a:rPr lang="x-none" smtClean="0"/>
              <a:t>10</a:t>
            </a:fld>
            <a:endParaRPr lang="x-none" dirty="0"/>
          </a:p>
        </p:txBody>
      </p:sp>
      <p:graphicFrame>
        <p:nvGraphicFramePr>
          <p:cNvPr id="5" name="Content Placeholder 5">
            <a:extLst>
              <a:ext uri="{FF2B5EF4-FFF2-40B4-BE49-F238E27FC236}">
                <a16:creationId xmlns:a16="http://schemas.microsoft.com/office/drawing/2014/main" id="{8AB7BD6B-447B-236D-8655-4566593DE054}"/>
              </a:ext>
            </a:extLst>
          </p:cNvPr>
          <p:cNvGraphicFramePr>
            <a:graphicFrameLocks noGrp="1"/>
          </p:cNvGraphicFramePr>
          <p:nvPr>
            <p:ph idx="1"/>
            <p:extLst>
              <p:ext uri="{D42A27DB-BD31-4B8C-83A1-F6EECF244321}">
                <p14:modId xmlns:p14="http://schemas.microsoft.com/office/powerpoint/2010/main" val="906439083"/>
              </p:ext>
            </p:extLst>
          </p:nvPr>
        </p:nvGraphicFramePr>
        <p:xfrm>
          <a:off x="540151" y="1886480"/>
          <a:ext cx="11111697" cy="3365340"/>
        </p:xfrm>
        <a:graphic>
          <a:graphicData uri="http://schemas.openxmlformats.org/drawingml/2006/table">
            <a:tbl>
              <a:tblPr firstRow="1" bandRow="1">
                <a:tableStyleId>{7E9639D4-E3E2-4D34-9284-5A2195B3D0D7}</a:tableStyleId>
              </a:tblPr>
              <a:tblGrid>
                <a:gridCol w="3703899">
                  <a:extLst>
                    <a:ext uri="{9D8B030D-6E8A-4147-A177-3AD203B41FA5}">
                      <a16:colId xmlns:a16="http://schemas.microsoft.com/office/drawing/2014/main" val="1159579566"/>
                    </a:ext>
                  </a:extLst>
                </a:gridCol>
                <a:gridCol w="5697774">
                  <a:extLst>
                    <a:ext uri="{9D8B030D-6E8A-4147-A177-3AD203B41FA5}">
                      <a16:colId xmlns:a16="http://schemas.microsoft.com/office/drawing/2014/main" val="4268334178"/>
                    </a:ext>
                  </a:extLst>
                </a:gridCol>
                <a:gridCol w="1710024">
                  <a:extLst>
                    <a:ext uri="{9D8B030D-6E8A-4147-A177-3AD203B41FA5}">
                      <a16:colId xmlns:a16="http://schemas.microsoft.com/office/drawing/2014/main" val="1144504775"/>
                    </a:ext>
                  </a:extLst>
                </a:gridCol>
              </a:tblGrid>
              <a:tr h="420740">
                <a:tc>
                  <a:txBody>
                    <a:bodyPr/>
                    <a:lstStyle/>
                    <a:p>
                      <a:pPr algn="ctr"/>
                      <a:r>
                        <a:rPr lang="en-US" sz="2000" dirty="0">
                          <a:latin typeface="Bahnschrift" panose="020B0502040204020203" pitchFamily="34" charset="0"/>
                        </a:rPr>
                        <a:t>Name</a:t>
                      </a:r>
                    </a:p>
                  </a:txBody>
                  <a:tcPr/>
                </a:tc>
                <a:tc>
                  <a:txBody>
                    <a:bodyPr/>
                    <a:lstStyle/>
                    <a:p>
                      <a:pPr algn="ctr"/>
                      <a:r>
                        <a:rPr lang="en-US" sz="2000" dirty="0">
                          <a:latin typeface="Bahnschrift" panose="020B0502040204020203" pitchFamily="34" charset="0"/>
                        </a:rPr>
                        <a:t>Task</a:t>
                      </a:r>
                    </a:p>
                  </a:txBody>
                  <a:tcPr/>
                </a:tc>
                <a:tc>
                  <a:txBody>
                    <a:bodyPr/>
                    <a:lstStyle/>
                    <a:p>
                      <a:pPr algn="ctr"/>
                      <a:r>
                        <a:rPr lang="en-US" sz="2000" dirty="0">
                          <a:latin typeface="Bahnschrift" panose="020B0502040204020203" pitchFamily="34" charset="0"/>
                        </a:rPr>
                        <a:t>Hours / person</a:t>
                      </a:r>
                    </a:p>
                  </a:txBody>
                  <a:tcPr/>
                </a:tc>
                <a:extLst>
                  <a:ext uri="{0D108BD9-81ED-4DB2-BD59-A6C34878D82A}">
                    <a16:rowId xmlns:a16="http://schemas.microsoft.com/office/drawing/2014/main" val="2662581016"/>
                  </a:ext>
                </a:extLst>
              </a:tr>
              <a:tr h="420740">
                <a:tc>
                  <a:txBody>
                    <a:bodyPr/>
                    <a:lstStyle/>
                    <a:p>
                      <a:pPr algn="ctr"/>
                      <a:r>
                        <a:rPr lang="en-US" sz="2000" b="1" dirty="0">
                          <a:solidFill>
                            <a:schemeClr val="bg1"/>
                          </a:solidFill>
                          <a:latin typeface="Bahnschrift" panose="020B0502040204020203" pitchFamily="34" charset="0"/>
                        </a:rPr>
                        <a:t>Hassan Rizwan</a:t>
                      </a:r>
                    </a:p>
                  </a:txBody>
                  <a:tcPr>
                    <a:lnR w="12700" cap="flat" cmpd="sng" algn="ctr">
                      <a:solidFill>
                        <a:schemeClr val="tx1"/>
                      </a:solidFill>
                      <a:prstDash val="solid"/>
                      <a:round/>
                      <a:headEnd type="none" w="med" len="med"/>
                      <a:tailEnd type="none" w="med" len="med"/>
                    </a:lnR>
                    <a:solidFill>
                      <a:schemeClr val="accent2"/>
                    </a:solidFill>
                  </a:tcPr>
                </a:tc>
                <a:tc rowSpan="2">
                  <a:txBody>
                    <a:bodyPr/>
                    <a:lstStyle/>
                    <a:p>
                      <a:pPr algn="ctr"/>
                      <a:r>
                        <a:rPr lang="en-US" sz="2000" b="1" dirty="0">
                          <a:latin typeface="Bahnschrift" panose="020B0502040204020203" pitchFamily="34" charset="0"/>
                        </a:rPr>
                        <a:t>Acquiring ration from store</a:t>
                      </a:r>
                    </a:p>
                    <a:p>
                      <a:pPr algn="ctr"/>
                      <a:r>
                        <a:rPr lang="en-US" sz="2000" b="1" dirty="0">
                          <a:latin typeface="Bahnschrift" panose="020B0502040204020203" pitchFamily="34" charset="0"/>
                        </a:rPr>
                        <a:t>-&gt; Day of execution activities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2">
                  <a:txBody>
                    <a:bodyPr/>
                    <a:lstStyle/>
                    <a:p>
                      <a:pPr algn="ctr"/>
                      <a:r>
                        <a:rPr lang="en-US" sz="2000" dirty="0">
                          <a:latin typeface="Bahnschrift" panose="020B0502040204020203" pitchFamily="34" charset="0"/>
                        </a:rPr>
                        <a:t>5+5</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5023403"/>
                  </a:ext>
                </a:extLst>
              </a:tr>
              <a:tr h="420740">
                <a:tc>
                  <a:txBody>
                    <a:bodyPr/>
                    <a:lstStyle/>
                    <a:p>
                      <a:pPr algn="ctr"/>
                      <a:r>
                        <a:rPr lang="en-US" sz="2000" b="1" dirty="0">
                          <a:solidFill>
                            <a:schemeClr val="bg1"/>
                          </a:solidFill>
                          <a:latin typeface="Bahnschrift" panose="020B0502040204020203" pitchFamily="34" charset="0"/>
                        </a:rPr>
                        <a:t>Muhammad Bilal</a:t>
                      </a:r>
                    </a:p>
                  </a:txBody>
                  <a:tcPr>
                    <a:lnR w="12700" cap="flat" cmpd="sng" algn="ctr">
                      <a:solidFill>
                        <a:schemeClr val="tx1"/>
                      </a:solidFill>
                      <a:prstDash val="solid"/>
                      <a:round/>
                      <a:headEnd type="none" w="med" len="med"/>
                      <a:tailEnd type="none" w="med" len="med"/>
                    </a:lnR>
                    <a:solidFill>
                      <a:schemeClr val="accent2"/>
                    </a:solidFill>
                  </a:tcPr>
                </a:tc>
                <a:tc vMerge="1">
                  <a:txBody>
                    <a:bodyPr/>
                    <a:lstStyle/>
                    <a:p>
                      <a:endParaRPr lang="en-US" dirty="0"/>
                    </a:p>
                  </a:txBody>
                  <a:tcPr/>
                </a:tc>
                <a:tc vMerge="1">
                  <a:txBody>
                    <a:bodyPr/>
                    <a:lstStyle/>
                    <a:p>
                      <a:pPr algn="ctr"/>
                      <a:endParaRPr lang="en-US" sz="2000" dirty="0">
                        <a:latin typeface="Bahnschrift" panose="020B0502040204020203" pitchFamily="34"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90755471"/>
                  </a:ext>
                </a:extLst>
              </a:tr>
              <a:tr h="420740">
                <a:tc>
                  <a:txBody>
                    <a:bodyPr/>
                    <a:lstStyle/>
                    <a:p>
                      <a:pPr algn="ctr"/>
                      <a:r>
                        <a:rPr lang="en-US" sz="2000" b="1" dirty="0">
                          <a:solidFill>
                            <a:schemeClr val="bg1"/>
                          </a:solidFill>
                          <a:latin typeface="Bahnschrift" panose="020B0502040204020203" pitchFamily="34" charset="0"/>
                        </a:rPr>
                        <a:t>Muhammad Umer</a:t>
                      </a:r>
                    </a:p>
                  </a:txBody>
                  <a:tcPr>
                    <a:lnR w="12700" cap="flat" cmpd="sng" algn="ctr">
                      <a:solidFill>
                        <a:schemeClr val="tx1"/>
                      </a:solidFill>
                      <a:prstDash val="solid"/>
                      <a:round/>
                      <a:headEnd type="none" w="med" len="med"/>
                      <a:tailEnd type="none" w="med" len="med"/>
                    </a:lnR>
                    <a:solidFill>
                      <a:schemeClr val="accent2"/>
                    </a:solidFill>
                  </a:tcPr>
                </a:tc>
                <a:tc rowSpan="3">
                  <a:txBody>
                    <a:bodyPr/>
                    <a:lstStyle/>
                    <a:p>
                      <a:pPr algn="ctr"/>
                      <a:r>
                        <a:rPr lang="en-US" sz="2000" b="1" dirty="0">
                          <a:latin typeface="Bahnschrift" panose="020B0502040204020203" pitchFamily="34" charset="0"/>
                        </a:rPr>
                        <a:t>Fundraising online via social media channels </a:t>
                      </a:r>
                    </a:p>
                    <a:p>
                      <a:pPr algn="ctr"/>
                      <a:r>
                        <a:rPr lang="en-US" sz="2000" b="1" dirty="0">
                          <a:latin typeface="Bahnschrift" panose="020B0502040204020203" pitchFamily="34" charset="0"/>
                        </a:rPr>
                        <a:t>PKR 15,000/-</a:t>
                      </a:r>
                    </a:p>
                    <a:p>
                      <a:pPr algn="ctr"/>
                      <a:r>
                        <a:rPr lang="en-US" sz="2000" b="1" dirty="0">
                          <a:latin typeface="Bahnschrift" panose="020B0502040204020203" pitchFamily="34" charset="0"/>
                        </a:rPr>
                        <a:t>-&gt; Day of execution activities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rowSpan="3">
                  <a:txBody>
                    <a:bodyPr/>
                    <a:lstStyle/>
                    <a:p>
                      <a:pPr algn="ctr"/>
                      <a:r>
                        <a:rPr lang="en-US" sz="2000" dirty="0">
                          <a:latin typeface="Bahnschrift" panose="020B0502040204020203" pitchFamily="34" charset="0"/>
                        </a:rPr>
                        <a:t>5+5</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85401804"/>
                  </a:ext>
                </a:extLst>
              </a:tr>
              <a:tr h="4207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latin typeface="Bahnschrift" panose="020B0502040204020203" pitchFamily="34" charset="0"/>
                        </a:rPr>
                        <a:t>Muhammad Hassaan</a:t>
                      </a:r>
                      <a:br>
                        <a:rPr lang="en-US" sz="2000" b="1" dirty="0">
                          <a:solidFill>
                            <a:schemeClr val="bg1"/>
                          </a:solidFill>
                          <a:latin typeface="Bahnschrift" panose="020B0502040204020203" pitchFamily="34" charset="0"/>
                        </a:rPr>
                      </a:br>
                      <a:r>
                        <a:rPr lang="en-US" sz="2000" b="1" dirty="0">
                          <a:solidFill>
                            <a:schemeClr val="bg1"/>
                          </a:solidFill>
                          <a:latin typeface="Bahnschrift" panose="020B0502040204020203" pitchFamily="34" charset="0"/>
                        </a:rPr>
                        <a:t>Ghazali</a:t>
                      </a:r>
                    </a:p>
                  </a:txBody>
                  <a:tcPr>
                    <a:lnR w="12700" cap="flat" cmpd="sng" algn="ctr">
                      <a:solidFill>
                        <a:schemeClr val="tx1"/>
                      </a:solidFill>
                      <a:prstDash val="solid"/>
                      <a:round/>
                      <a:headEnd type="none" w="med" len="med"/>
                      <a:tailEnd type="none" w="med" len="med"/>
                    </a:lnR>
                    <a:solidFill>
                      <a:schemeClr val="accent2"/>
                    </a:solidFill>
                  </a:tcPr>
                </a:tc>
                <a:tc vMerge="1">
                  <a:txBody>
                    <a:bodyPr/>
                    <a:lstStyle/>
                    <a:p>
                      <a:endParaRPr lang="en-US" dirty="0"/>
                    </a:p>
                  </a:txBody>
                  <a:tcPr/>
                </a:tc>
                <a:tc vMerge="1">
                  <a:txBody>
                    <a:bodyPr/>
                    <a:lstStyle/>
                    <a:p>
                      <a:pPr algn="ctr"/>
                      <a:endParaRPr lang="en-US" sz="2000" dirty="0">
                        <a:latin typeface="Bahnschrift" panose="020B0502040204020203" pitchFamily="34"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05209445"/>
                  </a:ext>
                </a:extLst>
              </a:tr>
              <a:tr h="4207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solidFill>
                            <a:schemeClr val="bg1"/>
                          </a:solidFill>
                          <a:latin typeface="Bahnschrift" panose="020B0502040204020203" pitchFamily="34" charset="0"/>
                        </a:rPr>
                        <a:t>Muhammad Ahmed</a:t>
                      </a:r>
                      <a:br>
                        <a:rPr lang="en-US" sz="2000" b="1" dirty="0">
                          <a:solidFill>
                            <a:schemeClr val="bg1"/>
                          </a:solidFill>
                          <a:latin typeface="Bahnschrift" panose="020B0502040204020203" pitchFamily="34" charset="0"/>
                        </a:rPr>
                      </a:br>
                      <a:r>
                        <a:rPr lang="en-US" sz="2000" b="1" dirty="0">
                          <a:solidFill>
                            <a:schemeClr val="bg1"/>
                          </a:solidFill>
                          <a:latin typeface="Bahnschrift" panose="020B0502040204020203" pitchFamily="34" charset="0"/>
                        </a:rPr>
                        <a:t>Mohsin</a:t>
                      </a:r>
                    </a:p>
                  </a:txBody>
                  <a:tcPr>
                    <a:lnR w="12700" cap="flat" cmpd="sng" algn="ctr">
                      <a:solidFill>
                        <a:schemeClr val="tx1"/>
                      </a:solidFill>
                      <a:prstDash val="solid"/>
                      <a:round/>
                      <a:headEnd type="none" w="med" len="med"/>
                      <a:tailEnd type="none" w="med" len="med"/>
                    </a:lnR>
                    <a:solidFill>
                      <a:schemeClr val="accent2"/>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vMerge="1">
                  <a:txBody>
                    <a:bodyPr/>
                    <a:lstStyle/>
                    <a:p>
                      <a:pPr algn="ctr"/>
                      <a:endParaRPr lang="en-US" sz="2000" dirty="0">
                        <a:latin typeface="Bahnschrift" panose="020B0502040204020203" pitchFamily="34" charset="0"/>
                      </a:endParaRP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49431197"/>
                  </a:ext>
                </a:extLst>
              </a:tr>
            </a:tbl>
          </a:graphicData>
        </a:graphic>
      </p:graphicFrame>
    </p:spTree>
    <p:extLst>
      <p:ext uri="{BB962C8B-B14F-4D97-AF65-F5344CB8AC3E}">
        <p14:creationId xmlns:p14="http://schemas.microsoft.com/office/powerpoint/2010/main" val="1387675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B44F34-4ACB-2FA3-F3DB-ACE2246811D9}"/>
              </a:ext>
            </a:extLst>
          </p:cNvPr>
          <p:cNvSpPr>
            <a:spLocks noGrp="1"/>
          </p:cNvSpPr>
          <p:nvPr>
            <p:ph type="sldNum" sz="quarter" idx="12"/>
          </p:nvPr>
        </p:nvSpPr>
        <p:spPr/>
        <p:txBody>
          <a:bodyPr/>
          <a:lstStyle/>
          <a:p>
            <a:fld id="{E5D9271B-17BF-495A-A910-CB43B2266855}" type="slidenum">
              <a:rPr lang="x-none" smtClean="0"/>
              <a:t>11</a:t>
            </a:fld>
            <a:endParaRPr lang="x-none" dirty="0"/>
          </a:p>
        </p:txBody>
      </p:sp>
      <p:pic>
        <p:nvPicPr>
          <p:cNvPr id="5" name="Picture 4" descr="A receipt with numbers and letters&#10;&#10;Description automatically generated">
            <a:extLst>
              <a:ext uri="{FF2B5EF4-FFF2-40B4-BE49-F238E27FC236}">
                <a16:creationId xmlns:a16="http://schemas.microsoft.com/office/drawing/2014/main" id="{1E00C90E-0B98-58D2-C3B4-FE997E66C6D1}"/>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t="7340" b="8843"/>
          <a:stretch/>
        </p:blipFill>
        <p:spPr>
          <a:xfrm>
            <a:off x="1459151" y="224595"/>
            <a:ext cx="4537194" cy="6516335"/>
          </a:xfrm>
          <a:prstGeom prst="roundRect">
            <a:avLst>
              <a:gd name="adj" fmla="val 6568"/>
            </a:avLst>
          </a:prstGeom>
          <a:solidFill>
            <a:srgbClr val="FFFFFF">
              <a:shade val="85000"/>
            </a:srgbClr>
          </a:solidFill>
          <a:ln w="38100">
            <a:solidFill>
              <a:srgbClr val="000000"/>
            </a:solidFill>
          </a:ln>
          <a:effectLst/>
        </p:spPr>
      </p:pic>
      <p:pic>
        <p:nvPicPr>
          <p:cNvPr id="6" name="Picture 5" descr="A poster for a charity event&#10;&#10;Description automatically generated">
            <a:extLst>
              <a:ext uri="{FF2B5EF4-FFF2-40B4-BE49-F238E27FC236}">
                <a16:creationId xmlns:a16="http://schemas.microsoft.com/office/drawing/2014/main" id="{124D4C46-C909-B03F-C6D3-E64A03874F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5929" y="199743"/>
            <a:ext cx="4610048" cy="6521731"/>
          </a:xfrm>
          <a:prstGeom prst="roundRect">
            <a:avLst>
              <a:gd name="adj" fmla="val 5324"/>
            </a:avLst>
          </a:prstGeom>
          <a:solidFill>
            <a:srgbClr val="FFFFFF">
              <a:shade val="85000"/>
            </a:srgbClr>
          </a:solidFill>
          <a:ln w="38100">
            <a:solidFill>
              <a:srgbClr val="000000"/>
            </a:solidFill>
          </a:ln>
          <a:effectLst/>
        </p:spPr>
      </p:pic>
      <p:sp>
        <p:nvSpPr>
          <p:cNvPr id="8" name="TextBox 7">
            <a:extLst>
              <a:ext uri="{FF2B5EF4-FFF2-40B4-BE49-F238E27FC236}">
                <a16:creationId xmlns:a16="http://schemas.microsoft.com/office/drawing/2014/main" id="{909B55FE-C917-10E5-8150-5FC4ABBC98F4}"/>
              </a:ext>
            </a:extLst>
          </p:cNvPr>
          <p:cNvSpPr txBox="1"/>
          <p:nvPr/>
        </p:nvSpPr>
        <p:spPr>
          <a:xfrm rot="16200000">
            <a:off x="-2248085" y="2875002"/>
            <a:ext cx="6094378" cy="1107996"/>
          </a:xfrm>
          <a:prstGeom prst="rect">
            <a:avLst/>
          </a:prstGeom>
          <a:noFill/>
        </p:spPr>
        <p:txBody>
          <a:bodyPr wrap="square">
            <a:spAutoFit/>
          </a:bodyPr>
          <a:lstStyle/>
          <a:p>
            <a:pPr algn="ctr"/>
            <a:r>
              <a:rPr lang="en-US" sz="6600" b="1" dirty="0">
                <a:solidFill>
                  <a:schemeClr val="accent2"/>
                </a:solidFill>
                <a:latin typeface="Bahnschrift" panose="020B0502040204020203" pitchFamily="34" charset="0"/>
              </a:rPr>
              <a:t>Grocery</a:t>
            </a:r>
            <a:endParaRPr lang="en-001" sz="6600" b="1" dirty="0">
              <a:solidFill>
                <a:schemeClr val="accent2"/>
              </a:solidFill>
              <a:latin typeface="Bahnschrift" panose="020B0502040204020203" pitchFamily="34" charset="0"/>
            </a:endParaRPr>
          </a:p>
        </p:txBody>
      </p:sp>
      <p:sp>
        <p:nvSpPr>
          <p:cNvPr id="9" name="TextBox 8">
            <a:extLst>
              <a:ext uri="{FF2B5EF4-FFF2-40B4-BE49-F238E27FC236}">
                <a16:creationId xmlns:a16="http://schemas.microsoft.com/office/drawing/2014/main" id="{7A197684-12D1-AB96-E136-C2DF8403AE45}"/>
              </a:ext>
            </a:extLst>
          </p:cNvPr>
          <p:cNvSpPr txBox="1"/>
          <p:nvPr/>
        </p:nvSpPr>
        <p:spPr>
          <a:xfrm rot="5400000">
            <a:off x="8417139" y="2875002"/>
            <a:ext cx="6094378" cy="1107996"/>
          </a:xfrm>
          <a:prstGeom prst="rect">
            <a:avLst/>
          </a:prstGeom>
          <a:noFill/>
        </p:spPr>
        <p:txBody>
          <a:bodyPr wrap="square">
            <a:spAutoFit/>
          </a:bodyPr>
          <a:lstStyle/>
          <a:p>
            <a:pPr algn="ctr"/>
            <a:r>
              <a:rPr lang="en-US" sz="6600" b="1" dirty="0">
                <a:solidFill>
                  <a:schemeClr val="accent2"/>
                </a:solidFill>
                <a:latin typeface="Bahnschrift" panose="020B0502040204020203" pitchFamily="34" charset="0"/>
              </a:rPr>
              <a:t>Pamphlet</a:t>
            </a:r>
            <a:endParaRPr lang="en-001" sz="6600" b="1" dirty="0">
              <a:solidFill>
                <a:schemeClr val="accent2"/>
              </a:solidFill>
              <a:latin typeface="Bahnschrift" panose="020B0502040204020203" pitchFamily="34" charset="0"/>
            </a:endParaRPr>
          </a:p>
        </p:txBody>
      </p:sp>
    </p:spTree>
    <p:extLst>
      <p:ext uri="{BB962C8B-B14F-4D97-AF65-F5344CB8AC3E}">
        <p14:creationId xmlns:p14="http://schemas.microsoft.com/office/powerpoint/2010/main" val="4251742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9E16-411D-A8E9-510B-46285E0F5FDE}"/>
              </a:ext>
            </a:extLst>
          </p:cNvPr>
          <p:cNvSpPr>
            <a:spLocks noGrp="1"/>
          </p:cNvSpPr>
          <p:nvPr>
            <p:ph type="title"/>
          </p:nvPr>
        </p:nvSpPr>
        <p:spPr>
          <a:xfrm>
            <a:off x="540152" y="501651"/>
            <a:ext cx="11111696" cy="1151158"/>
          </a:xfrm>
        </p:spPr>
        <p:txBody>
          <a:bodyPr>
            <a:normAutofit/>
          </a:bodyPr>
          <a:lstStyle/>
          <a:p>
            <a:pPr algn="ctr"/>
            <a:r>
              <a:rPr lang="en-US" dirty="0"/>
              <a:t>Relevant Areas Covered</a:t>
            </a:r>
            <a:endParaRPr lang="en-001" dirty="0"/>
          </a:p>
        </p:txBody>
      </p:sp>
      <p:sp>
        <p:nvSpPr>
          <p:cNvPr id="4" name="Slide Number Placeholder 3">
            <a:extLst>
              <a:ext uri="{FF2B5EF4-FFF2-40B4-BE49-F238E27FC236}">
                <a16:creationId xmlns:a16="http://schemas.microsoft.com/office/drawing/2014/main" id="{4605697E-94C2-DD6A-2EAB-38E162B467C9}"/>
              </a:ext>
            </a:extLst>
          </p:cNvPr>
          <p:cNvSpPr>
            <a:spLocks noGrp="1"/>
          </p:cNvSpPr>
          <p:nvPr>
            <p:ph type="sldNum" sz="quarter" idx="12"/>
          </p:nvPr>
        </p:nvSpPr>
        <p:spPr/>
        <p:txBody>
          <a:bodyPr/>
          <a:lstStyle/>
          <a:p>
            <a:fld id="{E5D9271B-17BF-495A-A910-CB43B2266855}" type="slidenum">
              <a:rPr lang="x-none" smtClean="0"/>
              <a:t>12</a:t>
            </a:fld>
            <a:endParaRPr lang="x-none" dirty="0"/>
          </a:p>
        </p:txBody>
      </p:sp>
      <p:graphicFrame>
        <p:nvGraphicFramePr>
          <p:cNvPr id="5" name="Content Placeholder 4">
            <a:extLst>
              <a:ext uri="{FF2B5EF4-FFF2-40B4-BE49-F238E27FC236}">
                <a16:creationId xmlns:a16="http://schemas.microsoft.com/office/drawing/2014/main" id="{3A15E624-6344-F223-57E0-603103C707B5}"/>
              </a:ext>
            </a:extLst>
          </p:cNvPr>
          <p:cNvGraphicFramePr>
            <a:graphicFrameLocks noGrp="1"/>
          </p:cNvGraphicFramePr>
          <p:nvPr>
            <p:ph idx="1"/>
            <p:extLst>
              <p:ext uri="{D42A27DB-BD31-4B8C-83A1-F6EECF244321}">
                <p14:modId xmlns:p14="http://schemas.microsoft.com/office/powerpoint/2010/main" val="3289982539"/>
              </p:ext>
            </p:extLst>
          </p:nvPr>
        </p:nvGraphicFramePr>
        <p:xfrm>
          <a:off x="540152" y="1783080"/>
          <a:ext cx="11111696" cy="3291840"/>
        </p:xfrm>
        <a:graphic>
          <a:graphicData uri="http://schemas.openxmlformats.org/drawingml/2006/table">
            <a:tbl>
              <a:tblPr firstRow="1" bandRow="1">
                <a:tableStyleId>{7E9639D4-E3E2-4D34-9284-5A2195B3D0D7}</a:tableStyleId>
              </a:tblPr>
              <a:tblGrid>
                <a:gridCol w="3703899">
                  <a:extLst>
                    <a:ext uri="{9D8B030D-6E8A-4147-A177-3AD203B41FA5}">
                      <a16:colId xmlns:a16="http://schemas.microsoft.com/office/drawing/2014/main" val="1678633171"/>
                    </a:ext>
                  </a:extLst>
                </a:gridCol>
                <a:gridCol w="2429125">
                  <a:extLst>
                    <a:ext uri="{9D8B030D-6E8A-4147-A177-3AD203B41FA5}">
                      <a16:colId xmlns:a16="http://schemas.microsoft.com/office/drawing/2014/main" val="433258338"/>
                    </a:ext>
                  </a:extLst>
                </a:gridCol>
                <a:gridCol w="4978672">
                  <a:extLst>
                    <a:ext uri="{9D8B030D-6E8A-4147-A177-3AD203B41FA5}">
                      <a16:colId xmlns:a16="http://schemas.microsoft.com/office/drawing/2014/main" val="231379660"/>
                    </a:ext>
                  </a:extLst>
                </a:gridCol>
              </a:tblGrid>
              <a:tr h="370840">
                <a:tc>
                  <a:txBody>
                    <a:bodyPr/>
                    <a:lstStyle/>
                    <a:p>
                      <a:pPr algn="ctr"/>
                      <a:r>
                        <a:rPr lang="en-US" sz="2000" dirty="0">
                          <a:latin typeface="Bahnschrift" panose="020B0502040204020203" pitchFamily="34" charset="0"/>
                        </a:rPr>
                        <a:t>Relevant Area</a:t>
                      </a:r>
                    </a:p>
                  </a:txBody>
                  <a:tcPr/>
                </a:tc>
                <a:tc>
                  <a:txBody>
                    <a:bodyPr/>
                    <a:lstStyle/>
                    <a:p>
                      <a:pPr algn="ctr"/>
                      <a:r>
                        <a:rPr lang="en-US" sz="2000" dirty="0">
                          <a:latin typeface="Bahnschrift" panose="020B0502040204020203" pitchFamily="34" charset="0"/>
                        </a:rPr>
                        <a:t>No. of Hours</a:t>
                      </a:r>
                    </a:p>
                  </a:txBody>
                  <a:tcPr/>
                </a:tc>
                <a:tc>
                  <a:txBody>
                    <a:bodyPr/>
                    <a:lstStyle/>
                    <a:p>
                      <a:pPr algn="ctr"/>
                      <a:r>
                        <a:rPr lang="en-US" sz="2000" dirty="0">
                          <a:latin typeface="Bahnschrift" panose="020B0502040204020203" pitchFamily="34" charset="0"/>
                        </a:rPr>
                        <a:t>Team Members</a:t>
                      </a:r>
                    </a:p>
                  </a:txBody>
                  <a:tcPr/>
                </a:tc>
                <a:extLst>
                  <a:ext uri="{0D108BD9-81ED-4DB2-BD59-A6C34878D82A}">
                    <a16:rowId xmlns:a16="http://schemas.microsoft.com/office/drawing/2014/main" val="2565060999"/>
                  </a:ext>
                </a:extLst>
              </a:tr>
              <a:tr h="370840">
                <a:tc>
                  <a:txBody>
                    <a:bodyPr/>
                    <a:lstStyle/>
                    <a:p>
                      <a:pPr algn="ctr"/>
                      <a:r>
                        <a:rPr lang="en-US" sz="2000" b="1" u="none" strike="noStrike" kern="1200" dirty="0">
                          <a:solidFill>
                            <a:schemeClr val="bg1"/>
                          </a:solidFill>
                          <a:effectLst/>
                          <a:latin typeface="Bahnschrift" panose="020B0502040204020203" pitchFamily="34" charset="0"/>
                        </a:rPr>
                        <a:t>Leadership &amp; Social Skills</a:t>
                      </a:r>
                      <a:endParaRPr lang="en-US" sz="2000" b="1" i="0" u="none" strike="noStrike" kern="1200" dirty="0">
                        <a:solidFill>
                          <a:schemeClr val="bg1"/>
                        </a:solidFill>
                        <a:effectLst/>
                        <a:latin typeface="Bahnschrift" panose="020B0502040204020203" pitchFamily="34" charset="0"/>
                        <a:ea typeface="+mn-ea"/>
                        <a:cs typeface="+mn-cs"/>
                      </a:endParaRPr>
                    </a:p>
                  </a:txBody>
                  <a:tcPr>
                    <a:solidFill>
                      <a:schemeClr val="accent2"/>
                    </a:solidFill>
                  </a:tcPr>
                </a:tc>
                <a:tc>
                  <a:txBody>
                    <a:bodyPr/>
                    <a:lstStyle/>
                    <a:p>
                      <a:pPr algn="ctr"/>
                      <a:r>
                        <a:rPr lang="en-US" sz="2000" dirty="0">
                          <a:latin typeface="Bahnschrift" panose="020B0502040204020203" pitchFamily="34" charset="0"/>
                        </a:rPr>
                        <a:t>10</a:t>
                      </a:r>
                    </a:p>
                  </a:txBody>
                  <a:tcPr/>
                </a:tc>
                <a:tc>
                  <a:txBody>
                    <a:bodyPr/>
                    <a:lstStyle/>
                    <a:p>
                      <a:pPr algn="ctr"/>
                      <a:r>
                        <a:rPr lang="en-US" sz="2000" dirty="0">
                          <a:latin typeface="Bahnschrift" panose="020B0502040204020203" pitchFamily="34" charset="0"/>
                        </a:rPr>
                        <a:t>Muhammad Ahmed Mohsin, Hassan Rizwan</a:t>
                      </a:r>
                    </a:p>
                  </a:txBody>
                  <a:tcPr/>
                </a:tc>
                <a:extLst>
                  <a:ext uri="{0D108BD9-81ED-4DB2-BD59-A6C34878D82A}">
                    <a16:rowId xmlns:a16="http://schemas.microsoft.com/office/drawing/2014/main" val="350682439"/>
                  </a:ext>
                </a:extLst>
              </a:tr>
              <a:tr h="370840">
                <a:tc>
                  <a:txBody>
                    <a:bodyPr/>
                    <a:lstStyle/>
                    <a:p>
                      <a:pPr algn="ctr"/>
                      <a:r>
                        <a:rPr lang="en-US" sz="2000" b="1" u="none" strike="noStrike" kern="1200" dirty="0">
                          <a:solidFill>
                            <a:schemeClr val="bg1"/>
                          </a:solidFill>
                          <a:effectLst/>
                          <a:latin typeface="Bahnschrift" panose="020B0502040204020203" pitchFamily="34" charset="0"/>
                        </a:rPr>
                        <a:t>Basic Human Values,</a:t>
                      </a:r>
                      <a:br>
                        <a:rPr lang="en-US" sz="2000" b="1" u="none" strike="noStrike" kern="1200" dirty="0">
                          <a:solidFill>
                            <a:schemeClr val="bg1"/>
                          </a:solidFill>
                          <a:effectLst/>
                          <a:latin typeface="Bahnschrift" panose="020B0502040204020203" pitchFamily="34" charset="0"/>
                        </a:rPr>
                      </a:br>
                      <a:r>
                        <a:rPr lang="en-US" sz="2000" b="1" u="none" strike="noStrike" kern="1200" dirty="0">
                          <a:solidFill>
                            <a:schemeClr val="bg1"/>
                          </a:solidFill>
                          <a:effectLst/>
                          <a:latin typeface="Bahnschrift" panose="020B0502040204020203" pitchFamily="34" charset="0"/>
                        </a:rPr>
                        <a:t>Human Rights &amp; Religious Moderation</a:t>
                      </a:r>
                      <a:endParaRPr lang="en-US" sz="2000" b="1" i="0" u="none" strike="noStrike" kern="1200" dirty="0">
                        <a:solidFill>
                          <a:schemeClr val="bg1"/>
                        </a:solidFill>
                        <a:effectLst/>
                        <a:latin typeface="Bahnschrift" panose="020B0502040204020203" pitchFamily="34" charset="0"/>
                        <a:ea typeface="+mn-ea"/>
                        <a:cs typeface="+mn-cs"/>
                      </a:endParaRPr>
                    </a:p>
                  </a:txBody>
                  <a:tcPr>
                    <a:solidFill>
                      <a:schemeClr val="accent2"/>
                    </a:solidFill>
                  </a:tcPr>
                </a:tc>
                <a:tc>
                  <a:txBody>
                    <a:bodyPr/>
                    <a:lstStyle/>
                    <a:p>
                      <a:pPr algn="ctr"/>
                      <a:r>
                        <a:rPr lang="en-US" sz="2000" dirty="0">
                          <a:latin typeface="Bahnschrift" panose="020B0502040204020203" pitchFamily="34" charset="0"/>
                        </a:rPr>
                        <a:t>10</a:t>
                      </a:r>
                    </a:p>
                  </a:txBody>
                  <a:tcPr/>
                </a:tc>
                <a:tc>
                  <a:txBody>
                    <a:bodyPr/>
                    <a:lstStyle/>
                    <a:p>
                      <a:pPr algn="ctr"/>
                      <a:r>
                        <a:rPr lang="en-US" sz="2000" dirty="0">
                          <a:latin typeface="Bahnschrift" panose="020B0502040204020203" pitchFamily="34" charset="0"/>
                        </a:rPr>
                        <a:t>Muhammad Umer, Muhammad Bilal, Muhammad Hassaan Ghazali</a:t>
                      </a:r>
                    </a:p>
                  </a:txBody>
                  <a:tcPr anchor="ctr"/>
                </a:tc>
                <a:extLst>
                  <a:ext uri="{0D108BD9-81ED-4DB2-BD59-A6C34878D82A}">
                    <a16:rowId xmlns:a16="http://schemas.microsoft.com/office/drawing/2014/main" val="2872785926"/>
                  </a:ext>
                </a:extLst>
              </a:tr>
              <a:tr h="370840">
                <a:tc>
                  <a:txBody>
                    <a:bodyPr/>
                    <a:lstStyle/>
                    <a:p>
                      <a:pPr algn="ctr"/>
                      <a:r>
                        <a:rPr lang="en-US" sz="2000" b="1" u="none" strike="noStrike" kern="1200" dirty="0">
                          <a:solidFill>
                            <a:schemeClr val="bg1"/>
                          </a:solidFill>
                          <a:effectLst/>
                          <a:latin typeface="Bahnschrift" panose="020B0502040204020203" pitchFamily="34" charset="0"/>
                        </a:rPr>
                        <a:t>Education for Empowerment </a:t>
                      </a:r>
                      <a:endParaRPr lang="en-US" sz="2000" b="1" i="0" u="none" strike="noStrike" kern="1200" dirty="0">
                        <a:solidFill>
                          <a:schemeClr val="bg1"/>
                        </a:solidFill>
                        <a:effectLst/>
                        <a:latin typeface="Bahnschrift" panose="020B0502040204020203" pitchFamily="34" charset="0"/>
                        <a:ea typeface="+mn-ea"/>
                        <a:cs typeface="+mn-cs"/>
                      </a:endParaRPr>
                    </a:p>
                  </a:txBody>
                  <a:tcPr>
                    <a:solidFill>
                      <a:schemeClr val="accent2"/>
                    </a:solidFill>
                  </a:tcPr>
                </a:tc>
                <a:tc>
                  <a:txBody>
                    <a:bodyPr/>
                    <a:lstStyle/>
                    <a:p>
                      <a:pPr algn="ctr"/>
                      <a:r>
                        <a:rPr lang="en-US" sz="2000" dirty="0">
                          <a:latin typeface="Bahnschrift" panose="020B0502040204020203" pitchFamily="34" charset="0"/>
                        </a:rPr>
                        <a:t>0</a:t>
                      </a:r>
                    </a:p>
                  </a:txBody>
                  <a:tcPr/>
                </a:tc>
                <a:tc>
                  <a:txBody>
                    <a:bodyPr/>
                    <a:lstStyle/>
                    <a:p>
                      <a:pPr algn="ctr"/>
                      <a:r>
                        <a:rPr lang="en-US" sz="2000" dirty="0">
                          <a:latin typeface="Bahnschrift" panose="020B0502040204020203" pitchFamily="34" charset="0"/>
                        </a:rPr>
                        <a:t>N/A</a:t>
                      </a:r>
                    </a:p>
                  </a:txBody>
                  <a:tcPr/>
                </a:tc>
                <a:extLst>
                  <a:ext uri="{0D108BD9-81ED-4DB2-BD59-A6C34878D82A}">
                    <a16:rowId xmlns:a16="http://schemas.microsoft.com/office/drawing/2014/main" val="2011436342"/>
                  </a:ext>
                </a:extLst>
              </a:tr>
              <a:tr h="370840">
                <a:tc>
                  <a:txBody>
                    <a:bodyPr/>
                    <a:lstStyle/>
                    <a:p>
                      <a:pPr algn="ctr"/>
                      <a:r>
                        <a:rPr lang="en-US" sz="2000" b="1" u="none" strike="noStrike" kern="1200" dirty="0">
                          <a:solidFill>
                            <a:schemeClr val="bg1"/>
                          </a:solidFill>
                          <a:effectLst/>
                          <a:latin typeface="Bahnschrift" panose="020B0502040204020203" pitchFamily="34" charset="0"/>
                        </a:rPr>
                        <a:t>Social Well-Being</a:t>
                      </a:r>
                      <a:endParaRPr lang="en-US" sz="2000" b="1" i="0" u="none" strike="noStrike" kern="1200" dirty="0">
                        <a:solidFill>
                          <a:schemeClr val="bg1"/>
                        </a:solidFill>
                        <a:effectLst/>
                        <a:latin typeface="Bahnschrift" panose="020B0502040204020203" pitchFamily="34" charset="0"/>
                        <a:ea typeface="+mn-ea"/>
                        <a:cs typeface="+mn-cs"/>
                      </a:endParaRPr>
                    </a:p>
                  </a:txBody>
                  <a:tcPr>
                    <a:solidFill>
                      <a:schemeClr val="accent2"/>
                    </a:solidFill>
                  </a:tcPr>
                </a:tc>
                <a:tc>
                  <a:txBody>
                    <a:bodyPr/>
                    <a:lstStyle/>
                    <a:p>
                      <a:pPr algn="ctr"/>
                      <a:r>
                        <a:rPr lang="en-US" sz="2000" dirty="0">
                          <a:latin typeface="Bahnschrift" panose="020B0502040204020203" pitchFamily="34" charset="0"/>
                        </a:rPr>
                        <a:t>0</a:t>
                      </a:r>
                    </a:p>
                  </a:txBody>
                  <a:tcPr/>
                </a:tc>
                <a:tc>
                  <a:txBody>
                    <a:bodyPr/>
                    <a:lstStyle/>
                    <a:p>
                      <a:pPr algn="ctr"/>
                      <a:r>
                        <a:rPr lang="en-US" sz="2000" dirty="0">
                          <a:latin typeface="Bahnschrift" panose="020B0502040204020203" pitchFamily="34" charset="0"/>
                        </a:rPr>
                        <a:t>N/A</a:t>
                      </a:r>
                    </a:p>
                  </a:txBody>
                  <a:tcPr/>
                </a:tc>
                <a:extLst>
                  <a:ext uri="{0D108BD9-81ED-4DB2-BD59-A6C34878D82A}">
                    <a16:rowId xmlns:a16="http://schemas.microsoft.com/office/drawing/2014/main" val="10004"/>
                  </a:ext>
                </a:extLst>
              </a:tr>
              <a:tr h="370840">
                <a:tc>
                  <a:txBody>
                    <a:bodyPr/>
                    <a:lstStyle/>
                    <a:p>
                      <a:pPr algn="ctr"/>
                      <a:r>
                        <a:rPr lang="en-US" sz="2000" b="1" u="none" strike="noStrike" kern="1200" dirty="0">
                          <a:solidFill>
                            <a:schemeClr val="bg1"/>
                          </a:solidFill>
                          <a:effectLst/>
                          <a:latin typeface="Bahnschrift" panose="020B0502040204020203" pitchFamily="34" charset="0"/>
                        </a:rPr>
                        <a:t>Disaster Relief &amp; Response</a:t>
                      </a:r>
                      <a:endParaRPr lang="en-US" sz="2000" b="1" i="0" u="none" strike="noStrike" kern="1200" dirty="0">
                        <a:solidFill>
                          <a:schemeClr val="bg1"/>
                        </a:solidFill>
                        <a:effectLst/>
                        <a:latin typeface="Bahnschrift" panose="020B0502040204020203" pitchFamily="34" charset="0"/>
                        <a:ea typeface="+mn-ea"/>
                        <a:cs typeface="+mn-cs"/>
                      </a:endParaRPr>
                    </a:p>
                  </a:txBody>
                  <a:tcPr>
                    <a:solidFill>
                      <a:schemeClr val="accent2"/>
                    </a:solidFill>
                  </a:tcPr>
                </a:tc>
                <a:tc>
                  <a:txBody>
                    <a:bodyPr/>
                    <a:lstStyle/>
                    <a:p>
                      <a:pPr algn="ctr"/>
                      <a:r>
                        <a:rPr lang="en-US" sz="2000" dirty="0">
                          <a:latin typeface="Bahnschrift" panose="020B0502040204020203" pitchFamily="34" charset="0"/>
                        </a:rPr>
                        <a:t>0</a:t>
                      </a:r>
                    </a:p>
                  </a:txBody>
                  <a:tcPr/>
                </a:tc>
                <a:tc>
                  <a:txBody>
                    <a:bodyPr/>
                    <a:lstStyle/>
                    <a:p>
                      <a:pPr algn="ctr"/>
                      <a:r>
                        <a:rPr lang="en-US" sz="2000" dirty="0">
                          <a:latin typeface="Bahnschrift" panose="020B0502040204020203" pitchFamily="34" charset="0"/>
                        </a:rPr>
                        <a:t>N/A</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30838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57D67F2-AD46-8292-FD64-513D7925CDC4}"/>
              </a:ext>
            </a:extLst>
          </p:cNvPr>
          <p:cNvSpPr>
            <a:spLocks noGrp="1"/>
          </p:cNvSpPr>
          <p:nvPr>
            <p:ph type="ctrTitle"/>
          </p:nvPr>
        </p:nvSpPr>
        <p:spPr>
          <a:xfrm>
            <a:off x="1524000" y="653902"/>
            <a:ext cx="9144000" cy="5550195"/>
          </a:xfrm>
        </p:spPr>
        <p:txBody>
          <a:bodyPr anchor="ctr">
            <a:normAutofit/>
          </a:bodyPr>
          <a:lstStyle/>
          <a:p>
            <a:r>
              <a:rPr lang="en-US" sz="6600" dirty="0">
                <a:solidFill>
                  <a:schemeClr val="accent2"/>
                </a:solidFill>
              </a:rPr>
              <a:t>Finance</a:t>
            </a:r>
            <a:r>
              <a:rPr lang="en-US" sz="6600" dirty="0"/>
              <a:t> Balance Sheet</a:t>
            </a:r>
            <a:br>
              <a:rPr lang="en-US" sz="6600" dirty="0"/>
            </a:br>
            <a:r>
              <a:rPr lang="en-US" sz="6600" dirty="0"/>
              <a:t>&amp;</a:t>
            </a:r>
            <a:br>
              <a:rPr lang="en-US" sz="6600" dirty="0"/>
            </a:br>
            <a:r>
              <a:rPr lang="en-US" sz="6600" dirty="0">
                <a:solidFill>
                  <a:schemeClr val="accent2"/>
                </a:solidFill>
              </a:rPr>
              <a:t>Cost</a:t>
            </a:r>
            <a:r>
              <a:rPr lang="en-US" sz="6600" dirty="0"/>
              <a:t> Analysis</a:t>
            </a:r>
            <a:endParaRPr lang="en-001" sz="13800" dirty="0">
              <a:solidFill>
                <a:schemeClr val="accent2"/>
              </a:solidFill>
            </a:endParaRPr>
          </a:p>
        </p:txBody>
      </p:sp>
      <p:sp>
        <p:nvSpPr>
          <p:cNvPr id="5" name="Slide Number Placeholder 4">
            <a:extLst>
              <a:ext uri="{FF2B5EF4-FFF2-40B4-BE49-F238E27FC236}">
                <a16:creationId xmlns:a16="http://schemas.microsoft.com/office/drawing/2014/main" id="{A1412D3C-B3FD-E3E9-B924-65B9F9D868D9}"/>
              </a:ext>
            </a:extLst>
          </p:cNvPr>
          <p:cNvSpPr>
            <a:spLocks noGrp="1"/>
          </p:cNvSpPr>
          <p:nvPr>
            <p:ph type="sldNum" sz="quarter" idx="4294967295"/>
          </p:nvPr>
        </p:nvSpPr>
        <p:spPr>
          <a:xfrm>
            <a:off x="9064625" y="6356350"/>
            <a:ext cx="3127375" cy="365125"/>
          </a:xfrm>
        </p:spPr>
        <p:txBody>
          <a:bodyPr/>
          <a:lstStyle/>
          <a:p>
            <a:fld id="{E5D9271B-17BF-495A-A910-CB43B2266855}" type="slidenum">
              <a:rPr lang="x-none" smtClean="0"/>
              <a:t>13</a:t>
            </a:fld>
            <a:endParaRPr lang="x-none" dirty="0"/>
          </a:p>
        </p:txBody>
      </p:sp>
    </p:spTree>
    <p:extLst>
      <p:ext uri="{BB962C8B-B14F-4D97-AF65-F5344CB8AC3E}">
        <p14:creationId xmlns:p14="http://schemas.microsoft.com/office/powerpoint/2010/main" val="3821930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2707422-7297-87C2-B6EA-6DF684917399}"/>
              </a:ext>
            </a:extLst>
          </p:cNvPr>
          <p:cNvSpPr>
            <a:spLocks noGrp="1"/>
          </p:cNvSpPr>
          <p:nvPr>
            <p:ph type="sldNum" sz="quarter" idx="12"/>
          </p:nvPr>
        </p:nvSpPr>
        <p:spPr/>
        <p:txBody>
          <a:bodyPr/>
          <a:lstStyle/>
          <a:p>
            <a:fld id="{E5D9271B-17BF-495A-A910-CB43B2266855}" type="slidenum">
              <a:rPr lang="x-none" smtClean="0"/>
              <a:t>14</a:t>
            </a:fld>
            <a:endParaRPr lang="x-none"/>
          </a:p>
        </p:txBody>
      </p:sp>
      <p:graphicFrame>
        <p:nvGraphicFramePr>
          <p:cNvPr id="5" name="Content Placeholder 3">
            <a:extLst>
              <a:ext uri="{FF2B5EF4-FFF2-40B4-BE49-F238E27FC236}">
                <a16:creationId xmlns:a16="http://schemas.microsoft.com/office/drawing/2014/main" id="{3BFC5FBB-02DF-996D-1A02-9DBFB82457D0}"/>
              </a:ext>
            </a:extLst>
          </p:cNvPr>
          <p:cNvGraphicFramePr>
            <a:graphicFrameLocks/>
          </p:cNvGraphicFramePr>
          <p:nvPr>
            <p:extLst>
              <p:ext uri="{D42A27DB-BD31-4B8C-83A1-F6EECF244321}">
                <p14:modId xmlns:p14="http://schemas.microsoft.com/office/powerpoint/2010/main" val="3116435626"/>
              </p:ext>
            </p:extLst>
          </p:nvPr>
        </p:nvGraphicFramePr>
        <p:xfrm>
          <a:off x="807396" y="611761"/>
          <a:ext cx="10428051" cy="2121710"/>
        </p:xfrm>
        <a:graphic>
          <a:graphicData uri="http://schemas.openxmlformats.org/drawingml/2006/table">
            <a:tbl>
              <a:tblPr firstRow="1" bandRow="1">
                <a:tableStyleId>{7E9639D4-E3E2-4D34-9284-5A2195B3D0D7}</a:tableStyleId>
              </a:tblPr>
              <a:tblGrid>
                <a:gridCol w="3317132">
                  <a:extLst>
                    <a:ext uri="{9D8B030D-6E8A-4147-A177-3AD203B41FA5}">
                      <a16:colId xmlns:a16="http://schemas.microsoft.com/office/drawing/2014/main" val="4080416620"/>
                    </a:ext>
                  </a:extLst>
                </a:gridCol>
                <a:gridCol w="3634902">
                  <a:extLst>
                    <a:ext uri="{9D8B030D-6E8A-4147-A177-3AD203B41FA5}">
                      <a16:colId xmlns:a16="http://schemas.microsoft.com/office/drawing/2014/main" val="2045967206"/>
                    </a:ext>
                  </a:extLst>
                </a:gridCol>
                <a:gridCol w="3476017">
                  <a:extLst>
                    <a:ext uri="{9D8B030D-6E8A-4147-A177-3AD203B41FA5}">
                      <a16:colId xmlns:a16="http://schemas.microsoft.com/office/drawing/2014/main" val="3212259845"/>
                    </a:ext>
                  </a:extLst>
                </a:gridCol>
              </a:tblGrid>
              <a:tr h="424342">
                <a:tc>
                  <a:txBody>
                    <a:bodyPr/>
                    <a:lstStyle/>
                    <a:p>
                      <a:endParaRPr lang="en-PK" b="0" dirty="0">
                        <a:solidFill>
                          <a:sysClr val="windowText" lastClr="000000"/>
                        </a:solidFill>
                        <a:latin typeface="Bahnschrift" panose="020B0502040204020203" pitchFamily="34" charset="0"/>
                      </a:endParaRPr>
                    </a:p>
                  </a:txBody>
                  <a:tcPr/>
                </a:tc>
                <a:tc>
                  <a:txBody>
                    <a:bodyPr/>
                    <a:lstStyle/>
                    <a:p>
                      <a:pPr algn="ctr"/>
                      <a:r>
                        <a:rPr lang="en-US" dirty="0">
                          <a:latin typeface="Bahnschrift" panose="020B0502040204020203" pitchFamily="34" charset="0"/>
                        </a:rPr>
                        <a:t>Amount (group) in PKR</a:t>
                      </a:r>
                      <a:endParaRPr lang="en-PK" dirty="0">
                        <a:latin typeface="Bahnschrift" panose="020B0502040204020203" pitchFamily="34" charset="0"/>
                      </a:endParaRPr>
                    </a:p>
                  </a:txBody>
                  <a:tcPr/>
                </a:tc>
                <a:tc>
                  <a:txBody>
                    <a:bodyPr/>
                    <a:lstStyle/>
                    <a:p>
                      <a:pPr algn="ctr"/>
                      <a:r>
                        <a:rPr lang="en-US" dirty="0">
                          <a:latin typeface="Bahnschrift" panose="020B0502040204020203" pitchFamily="34" charset="0"/>
                        </a:rPr>
                        <a:t>Amount (per person) in PKR</a:t>
                      </a:r>
                      <a:endParaRPr lang="en-PK" dirty="0">
                        <a:latin typeface="Bahnschrift" panose="020B0502040204020203" pitchFamily="34" charset="0"/>
                      </a:endParaRPr>
                    </a:p>
                  </a:txBody>
                  <a:tcPr/>
                </a:tc>
                <a:extLst>
                  <a:ext uri="{0D108BD9-81ED-4DB2-BD59-A6C34878D82A}">
                    <a16:rowId xmlns:a16="http://schemas.microsoft.com/office/drawing/2014/main" val="773318534"/>
                  </a:ext>
                </a:extLst>
              </a:tr>
              <a:tr h="424342">
                <a:tc>
                  <a:txBody>
                    <a:bodyPr/>
                    <a:lstStyle/>
                    <a:p>
                      <a:pPr algn="ctr"/>
                      <a:r>
                        <a:rPr lang="en-US" b="1" dirty="0">
                          <a:solidFill>
                            <a:schemeClr val="bg1"/>
                          </a:solidFill>
                          <a:latin typeface="Bahnschrift" panose="020B0502040204020203" pitchFamily="34" charset="0"/>
                        </a:rPr>
                        <a:t>Fundraising</a:t>
                      </a:r>
                      <a:endParaRPr lang="en-PK" b="1" dirty="0">
                        <a:solidFill>
                          <a:schemeClr val="bg1"/>
                        </a:solidFill>
                        <a:latin typeface="Bahnschrift" panose="020B0502040204020203" pitchFamily="34" charset="0"/>
                      </a:endParaRPr>
                    </a:p>
                  </a:txBody>
                  <a:tcPr>
                    <a:solidFill>
                      <a:schemeClr val="accent2"/>
                    </a:solidFill>
                  </a:tcPr>
                </a:tc>
                <a:tc>
                  <a:txBody>
                    <a:bodyPr/>
                    <a:lstStyle/>
                    <a:p>
                      <a:r>
                        <a:rPr lang="en-US" dirty="0">
                          <a:latin typeface="Bahnschrift" panose="020B0502040204020203" pitchFamily="34" charset="0"/>
                        </a:rPr>
                        <a:t>15,000/-</a:t>
                      </a:r>
                      <a:endParaRPr lang="en-PK" dirty="0">
                        <a:latin typeface="Bahnschrift" panose="020B0502040204020203" pitchFamily="34" charset="0"/>
                      </a:endParaRPr>
                    </a:p>
                  </a:txBody>
                  <a:tcPr/>
                </a:tc>
                <a:tc>
                  <a:txBody>
                    <a:bodyPr/>
                    <a:lstStyle/>
                    <a:p>
                      <a:r>
                        <a:rPr lang="en-US" dirty="0">
                          <a:latin typeface="Bahnschrift" panose="020B0502040204020203" pitchFamily="34" charset="0"/>
                        </a:rPr>
                        <a:t>3,000/-</a:t>
                      </a:r>
                      <a:endParaRPr lang="en-PK" dirty="0">
                        <a:latin typeface="Bahnschrift" panose="020B0502040204020203" pitchFamily="34" charset="0"/>
                      </a:endParaRPr>
                    </a:p>
                  </a:txBody>
                  <a:tcPr/>
                </a:tc>
                <a:extLst>
                  <a:ext uri="{0D108BD9-81ED-4DB2-BD59-A6C34878D82A}">
                    <a16:rowId xmlns:a16="http://schemas.microsoft.com/office/drawing/2014/main" val="3490947989"/>
                  </a:ext>
                </a:extLst>
              </a:tr>
              <a:tr h="424342">
                <a:tc>
                  <a:txBody>
                    <a:bodyPr/>
                    <a:lstStyle/>
                    <a:p>
                      <a:pPr algn="ctr"/>
                      <a:r>
                        <a:rPr lang="en-US" b="1" dirty="0">
                          <a:solidFill>
                            <a:schemeClr val="bg1"/>
                          </a:solidFill>
                          <a:latin typeface="Bahnschrift" panose="020B0502040204020203" pitchFamily="34" charset="0"/>
                        </a:rPr>
                        <a:t>Ration Supplied (donation)</a:t>
                      </a:r>
                      <a:endParaRPr lang="en-PK" b="1" dirty="0">
                        <a:solidFill>
                          <a:schemeClr val="bg1"/>
                        </a:solidFill>
                        <a:latin typeface="Bahnschrift" panose="020B0502040204020203" pitchFamily="34" charset="0"/>
                      </a:endParaRPr>
                    </a:p>
                  </a:txBody>
                  <a:tcPr>
                    <a:solidFill>
                      <a:schemeClr val="accent2"/>
                    </a:solidFill>
                  </a:tcPr>
                </a:tc>
                <a:tc>
                  <a:txBody>
                    <a:bodyPr/>
                    <a:lstStyle/>
                    <a:p>
                      <a:r>
                        <a:rPr lang="en-US" dirty="0">
                          <a:latin typeface="Bahnschrift" panose="020B0502040204020203" pitchFamily="34" charset="0"/>
                        </a:rPr>
                        <a:t>10,000/-</a:t>
                      </a:r>
                      <a:endParaRPr lang="en-PK" dirty="0">
                        <a:latin typeface="Bahnschrift" panose="020B0502040204020203" pitchFamily="34" charset="0"/>
                      </a:endParaRPr>
                    </a:p>
                  </a:txBody>
                  <a:tcPr/>
                </a:tc>
                <a:tc>
                  <a:txBody>
                    <a:bodyPr/>
                    <a:lstStyle/>
                    <a:p>
                      <a:r>
                        <a:rPr lang="en-US" dirty="0">
                          <a:latin typeface="Bahnschrift" panose="020B0502040204020203" pitchFamily="34" charset="0"/>
                        </a:rPr>
                        <a:t>2,000/-</a:t>
                      </a:r>
                      <a:endParaRPr lang="en-PK" dirty="0">
                        <a:latin typeface="Bahnschrift" panose="020B0502040204020203" pitchFamily="34" charset="0"/>
                      </a:endParaRPr>
                    </a:p>
                  </a:txBody>
                  <a:tcPr/>
                </a:tc>
                <a:extLst>
                  <a:ext uri="{0D108BD9-81ED-4DB2-BD59-A6C34878D82A}">
                    <a16:rowId xmlns:a16="http://schemas.microsoft.com/office/drawing/2014/main" val="645770568"/>
                  </a:ext>
                </a:extLst>
              </a:tr>
              <a:tr h="424342">
                <a:tc>
                  <a:txBody>
                    <a:bodyPr/>
                    <a:lstStyle/>
                    <a:p>
                      <a:pPr algn="ctr"/>
                      <a:r>
                        <a:rPr lang="en-US" b="1" dirty="0">
                          <a:solidFill>
                            <a:schemeClr val="bg1"/>
                          </a:solidFill>
                          <a:latin typeface="Bahnschrift" panose="020B0502040204020203" pitchFamily="34" charset="0"/>
                        </a:rPr>
                        <a:t>Transportation Costs</a:t>
                      </a:r>
                      <a:endParaRPr lang="en-PK" b="1" dirty="0">
                        <a:solidFill>
                          <a:schemeClr val="bg1"/>
                        </a:solidFill>
                        <a:latin typeface="Bahnschrift" panose="020B0502040204020203" pitchFamily="34" charset="0"/>
                      </a:endParaRPr>
                    </a:p>
                  </a:txBody>
                  <a:tcPr>
                    <a:solidFill>
                      <a:schemeClr val="accent2"/>
                    </a:solidFill>
                  </a:tcPr>
                </a:tc>
                <a:tc>
                  <a:txBody>
                    <a:bodyPr/>
                    <a:lstStyle/>
                    <a:p>
                      <a:r>
                        <a:rPr lang="en-US" dirty="0">
                          <a:latin typeface="Bahnschrift" panose="020B0502040204020203" pitchFamily="34" charset="0"/>
                        </a:rPr>
                        <a:t>5000/-</a:t>
                      </a:r>
                      <a:endParaRPr lang="en-PK" dirty="0">
                        <a:latin typeface="Bahnschrift" panose="020B0502040204020203" pitchFamily="34" charset="0"/>
                      </a:endParaRPr>
                    </a:p>
                  </a:txBody>
                  <a:tcPr/>
                </a:tc>
                <a:tc>
                  <a:txBody>
                    <a:bodyPr/>
                    <a:lstStyle/>
                    <a:p>
                      <a:r>
                        <a:rPr lang="en-US" dirty="0">
                          <a:latin typeface="Bahnschrift" panose="020B0502040204020203" pitchFamily="34" charset="0"/>
                        </a:rPr>
                        <a:t>100/-</a:t>
                      </a:r>
                      <a:endParaRPr lang="en-PK" dirty="0">
                        <a:latin typeface="Bahnschrift" panose="020B0502040204020203" pitchFamily="34" charset="0"/>
                      </a:endParaRPr>
                    </a:p>
                  </a:txBody>
                  <a:tcPr/>
                </a:tc>
                <a:extLst>
                  <a:ext uri="{0D108BD9-81ED-4DB2-BD59-A6C34878D82A}">
                    <a16:rowId xmlns:a16="http://schemas.microsoft.com/office/drawing/2014/main" val="1729706174"/>
                  </a:ext>
                </a:extLst>
              </a:tr>
              <a:tr h="424342">
                <a:tc>
                  <a:txBody>
                    <a:bodyPr/>
                    <a:lstStyle/>
                    <a:p>
                      <a:pPr algn="ctr"/>
                      <a:r>
                        <a:rPr lang="en-US" b="1" dirty="0">
                          <a:solidFill>
                            <a:schemeClr val="bg1"/>
                          </a:solidFill>
                          <a:latin typeface="Bahnschrift" panose="020B0502040204020203" pitchFamily="34" charset="0"/>
                        </a:rPr>
                        <a:t>Total Cost</a:t>
                      </a:r>
                      <a:endParaRPr lang="en-PK" b="1" dirty="0">
                        <a:solidFill>
                          <a:schemeClr val="bg1"/>
                        </a:solidFill>
                        <a:latin typeface="Bahnschrift" panose="020B0502040204020203" pitchFamily="34" charset="0"/>
                      </a:endParaRPr>
                    </a:p>
                  </a:txBody>
                  <a:tcPr>
                    <a:solidFill>
                      <a:schemeClr val="accent2"/>
                    </a:solidFill>
                  </a:tcPr>
                </a:tc>
                <a:tc>
                  <a:txBody>
                    <a:bodyPr/>
                    <a:lstStyle/>
                    <a:p>
                      <a:r>
                        <a:rPr lang="en-US" dirty="0">
                          <a:latin typeface="Bahnschrift" panose="020B0502040204020203" pitchFamily="34" charset="0"/>
                        </a:rPr>
                        <a:t>30,000/-</a:t>
                      </a:r>
                      <a:endParaRPr lang="en-PK" dirty="0">
                        <a:latin typeface="Bahnschrift" panose="020B0502040204020203" pitchFamily="34" charset="0"/>
                      </a:endParaRPr>
                    </a:p>
                  </a:txBody>
                  <a:tcPr/>
                </a:tc>
                <a:tc>
                  <a:txBody>
                    <a:bodyPr/>
                    <a:lstStyle/>
                    <a:p>
                      <a:r>
                        <a:rPr lang="en-US" dirty="0">
                          <a:latin typeface="Bahnschrift" panose="020B0502040204020203" pitchFamily="34" charset="0"/>
                        </a:rPr>
                        <a:t>6000/-</a:t>
                      </a:r>
                      <a:endParaRPr lang="en-PK" dirty="0">
                        <a:latin typeface="Bahnschrift" panose="020B0502040204020203" pitchFamily="34" charset="0"/>
                      </a:endParaRPr>
                    </a:p>
                  </a:txBody>
                  <a:tcPr/>
                </a:tc>
                <a:extLst>
                  <a:ext uri="{0D108BD9-81ED-4DB2-BD59-A6C34878D82A}">
                    <a16:rowId xmlns:a16="http://schemas.microsoft.com/office/drawing/2014/main" val="832051594"/>
                  </a:ext>
                </a:extLst>
              </a:tr>
            </a:tbl>
          </a:graphicData>
        </a:graphic>
      </p:graphicFrame>
      <p:graphicFrame>
        <p:nvGraphicFramePr>
          <p:cNvPr id="6" name="Table 5">
            <a:extLst>
              <a:ext uri="{FF2B5EF4-FFF2-40B4-BE49-F238E27FC236}">
                <a16:creationId xmlns:a16="http://schemas.microsoft.com/office/drawing/2014/main" id="{C8DC83CE-7C10-8CD7-96DD-1C4C285F2C0D}"/>
              </a:ext>
            </a:extLst>
          </p:cNvPr>
          <p:cNvGraphicFramePr>
            <a:graphicFrameLocks noGrp="1"/>
          </p:cNvGraphicFramePr>
          <p:nvPr>
            <p:extLst>
              <p:ext uri="{D42A27DB-BD31-4B8C-83A1-F6EECF244321}">
                <p14:modId xmlns:p14="http://schemas.microsoft.com/office/powerpoint/2010/main" val="1213239003"/>
              </p:ext>
            </p:extLst>
          </p:nvPr>
        </p:nvGraphicFramePr>
        <p:xfrm>
          <a:off x="3718558" y="3051676"/>
          <a:ext cx="4754880" cy="3401946"/>
        </p:xfrm>
        <a:graphic>
          <a:graphicData uri="http://schemas.openxmlformats.org/drawingml/2006/table">
            <a:tbl>
              <a:tblPr firstRow="1" bandRow="1">
                <a:tableStyleId>{7E9639D4-E3E2-4D34-9284-5A2195B3D0D7}</a:tableStyleId>
              </a:tblPr>
              <a:tblGrid>
                <a:gridCol w="2377440">
                  <a:extLst>
                    <a:ext uri="{9D8B030D-6E8A-4147-A177-3AD203B41FA5}">
                      <a16:colId xmlns:a16="http://schemas.microsoft.com/office/drawing/2014/main" val="2753945470"/>
                    </a:ext>
                  </a:extLst>
                </a:gridCol>
                <a:gridCol w="2377440">
                  <a:extLst>
                    <a:ext uri="{9D8B030D-6E8A-4147-A177-3AD203B41FA5}">
                      <a16:colId xmlns:a16="http://schemas.microsoft.com/office/drawing/2014/main" val="3179656479"/>
                    </a:ext>
                  </a:extLst>
                </a:gridCol>
              </a:tblGrid>
              <a:tr h="377994">
                <a:tc>
                  <a:txBody>
                    <a:bodyPr/>
                    <a:lstStyle/>
                    <a:p>
                      <a:pPr algn="ctr"/>
                      <a:r>
                        <a:rPr lang="en-US" b="1" dirty="0">
                          <a:latin typeface="Bahnschrift" panose="020B0502040204020203" pitchFamily="34" charset="0"/>
                        </a:rPr>
                        <a:t>Ration Item</a:t>
                      </a:r>
                      <a:endParaRPr lang="en-PK" b="1" dirty="0">
                        <a:latin typeface="Bahnschrift" panose="020B0502040204020203" pitchFamily="34" charset="0"/>
                      </a:endParaRPr>
                    </a:p>
                  </a:txBody>
                  <a:tcPr/>
                </a:tc>
                <a:tc>
                  <a:txBody>
                    <a:bodyPr/>
                    <a:lstStyle/>
                    <a:p>
                      <a:pPr algn="ctr"/>
                      <a:r>
                        <a:rPr lang="en-US" b="1" dirty="0">
                          <a:latin typeface="Bahnschrift" panose="020B0502040204020203" pitchFamily="34" charset="0"/>
                        </a:rPr>
                        <a:t>Cost (PKR)</a:t>
                      </a:r>
                      <a:endParaRPr lang="en-PK" b="1" dirty="0">
                        <a:latin typeface="Bahnschrift" panose="020B0502040204020203" pitchFamily="34" charset="0"/>
                      </a:endParaRPr>
                    </a:p>
                  </a:txBody>
                  <a:tcPr/>
                </a:tc>
                <a:extLst>
                  <a:ext uri="{0D108BD9-81ED-4DB2-BD59-A6C34878D82A}">
                    <a16:rowId xmlns:a16="http://schemas.microsoft.com/office/drawing/2014/main" val="3520231531"/>
                  </a:ext>
                </a:extLst>
              </a:tr>
              <a:tr h="377994">
                <a:tc>
                  <a:txBody>
                    <a:bodyPr/>
                    <a:lstStyle/>
                    <a:p>
                      <a:pPr algn="ctr"/>
                      <a:r>
                        <a:rPr lang="en-US" b="1" dirty="0">
                          <a:solidFill>
                            <a:schemeClr val="bg1"/>
                          </a:solidFill>
                          <a:latin typeface="Bahnschrift" panose="020B0502040204020203" pitchFamily="34" charset="0"/>
                        </a:rPr>
                        <a:t>Tea Leaves</a:t>
                      </a:r>
                      <a:endParaRPr lang="en-PK" b="1" dirty="0">
                        <a:solidFill>
                          <a:schemeClr val="bg1"/>
                        </a:solidFill>
                        <a:latin typeface="Bahnschrift" panose="020B0502040204020203" pitchFamily="34" charset="0"/>
                      </a:endParaRPr>
                    </a:p>
                  </a:txBody>
                  <a:tcPr>
                    <a:solidFill>
                      <a:schemeClr val="accent2"/>
                    </a:solidFill>
                  </a:tcPr>
                </a:tc>
                <a:tc>
                  <a:txBody>
                    <a:bodyPr/>
                    <a:lstStyle/>
                    <a:p>
                      <a:r>
                        <a:rPr lang="en-US" dirty="0">
                          <a:latin typeface="Bahnschrift" panose="020B0502040204020203" pitchFamily="34" charset="0"/>
                        </a:rPr>
                        <a:t>2415/-</a:t>
                      </a:r>
                      <a:endParaRPr lang="en-PK" dirty="0">
                        <a:latin typeface="Bahnschrift" panose="020B0502040204020203" pitchFamily="34" charset="0"/>
                      </a:endParaRPr>
                    </a:p>
                  </a:txBody>
                  <a:tcPr/>
                </a:tc>
                <a:extLst>
                  <a:ext uri="{0D108BD9-81ED-4DB2-BD59-A6C34878D82A}">
                    <a16:rowId xmlns:a16="http://schemas.microsoft.com/office/drawing/2014/main" val="3711188859"/>
                  </a:ext>
                </a:extLst>
              </a:tr>
              <a:tr h="377994">
                <a:tc>
                  <a:txBody>
                    <a:bodyPr/>
                    <a:lstStyle/>
                    <a:p>
                      <a:pPr algn="ctr"/>
                      <a:r>
                        <a:rPr lang="en-US" b="1" dirty="0">
                          <a:solidFill>
                            <a:schemeClr val="bg1"/>
                          </a:solidFill>
                          <a:latin typeface="Bahnschrift" panose="020B0502040204020203" pitchFamily="34" charset="0"/>
                        </a:rPr>
                        <a:t>Sugar</a:t>
                      </a:r>
                      <a:endParaRPr lang="en-PK" b="1" dirty="0">
                        <a:solidFill>
                          <a:schemeClr val="bg1"/>
                        </a:solidFill>
                        <a:latin typeface="Bahnschrift" panose="020B0502040204020203" pitchFamily="34" charset="0"/>
                      </a:endParaRPr>
                    </a:p>
                  </a:txBody>
                  <a:tcPr>
                    <a:solidFill>
                      <a:schemeClr val="accent2"/>
                    </a:solidFill>
                  </a:tcPr>
                </a:tc>
                <a:tc>
                  <a:txBody>
                    <a:bodyPr/>
                    <a:lstStyle/>
                    <a:p>
                      <a:r>
                        <a:rPr lang="en-US" dirty="0">
                          <a:latin typeface="Bahnschrift" panose="020B0502040204020203" pitchFamily="34" charset="0"/>
                        </a:rPr>
                        <a:t>580/-</a:t>
                      </a:r>
                      <a:endParaRPr lang="en-PK" dirty="0">
                        <a:latin typeface="Bahnschrift" panose="020B0502040204020203" pitchFamily="34" charset="0"/>
                      </a:endParaRPr>
                    </a:p>
                  </a:txBody>
                  <a:tcPr/>
                </a:tc>
                <a:extLst>
                  <a:ext uri="{0D108BD9-81ED-4DB2-BD59-A6C34878D82A}">
                    <a16:rowId xmlns:a16="http://schemas.microsoft.com/office/drawing/2014/main" val="1430752774"/>
                  </a:ext>
                </a:extLst>
              </a:tr>
              <a:tr h="377994">
                <a:tc>
                  <a:txBody>
                    <a:bodyPr/>
                    <a:lstStyle/>
                    <a:p>
                      <a:pPr algn="ctr"/>
                      <a:r>
                        <a:rPr lang="en-US" b="1" dirty="0">
                          <a:solidFill>
                            <a:schemeClr val="bg1"/>
                          </a:solidFill>
                          <a:latin typeface="Bahnschrift" panose="020B0502040204020203" pitchFamily="34" charset="0"/>
                        </a:rPr>
                        <a:t>Oil</a:t>
                      </a:r>
                      <a:endParaRPr lang="en-PK" b="1" dirty="0">
                        <a:solidFill>
                          <a:schemeClr val="bg1"/>
                        </a:solidFill>
                        <a:latin typeface="Bahnschrift" panose="020B0502040204020203" pitchFamily="34" charset="0"/>
                      </a:endParaRPr>
                    </a:p>
                  </a:txBody>
                  <a:tcPr>
                    <a:solidFill>
                      <a:schemeClr val="accent2"/>
                    </a:solidFill>
                  </a:tcPr>
                </a:tc>
                <a:tc>
                  <a:txBody>
                    <a:bodyPr/>
                    <a:lstStyle/>
                    <a:p>
                      <a:r>
                        <a:rPr lang="en-US" dirty="0">
                          <a:latin typeface="Bahnschrift" panose="020B0502040204020203" pitchFamily="34" charset="0"/>
                        </a:rPr>
                        <a:t>4900/-</a:t>
                      </a:r>
                      <a:endParaRPr lang="en-PK" dirty="0">
                        <a:latin typeface="Bahnschrift" panose="020B0502040204020203" pitchFamily="34" charset="0"/>
                      </a:endParaRPr>
                    </a:p>
                  </a:txBody>
                  <a:tcPr/>
                </a:tc>
                <a:extLst>
                  <a:ext uri="{0D108BD9-81ED-4DB2-BD59-A6C34878D82A}">
                    <a16:rowId xmlns:a16="http://schemas.microsoft.com/office/drawing/2014/main" val="2915413257"/>
                  </a:ext>
                </a:extLst>
              </a:tr>
              <a:tr h="377994">
                <a:tc>
                  <a:txBody>
                    <a:bodyPr/>
                    <a:lstStyle/>
                    <a:p>
                      <a:pPr algn="ctr"/>
                      <a:r>
                        <a:rPr lang="en-US" b="1" dirty="0" err="1">
                          <a:solidFill>
                            <a:schemeClr val="bg1"/>
                          </a:solidFill>
                          <a:latin typeface="Bahnschrift" panose="020B0502040204020203" pitchFamily="34" charset="0"/>
                        </a:rPr>
                        <a:t>Rooh</a:t>
                      </a:r>
                      <a:r>
                        <a:rPr lang="en-US" b="1" dirty="0">
                          <a:solidFill>
                            <a:schemeClr val="bg1"/>
                          </a:solidFill>
                          <a:latin typeface="Bahnschrift" panose="020B0502040204020203" pitchFamily="34" charset="0"/>
                        </a:rPr>
                        <a:t> </a:t>
                      </a:r>
                      <a:r>
                        <a:rPr lang="en-US" b="1" dirty="0" err="1">
                          <a:solidFill>
                            <a:schemeClr val="bg1"/>
                          </a:solidFill>
                          <a:latin typeface="Bahnschrift" panose="020B0502040204020203" pitchFamily="34" charset="0"/>
                        </a:rPr>
                        <a:t>Afza</a:t>
                      </a:r>
                      <a:endParaRPr lang="en-PK" b="1" dirty="0">
                        <a:solidFill>
                          <a:schemeClr val="bg1"/>
                        </a:solidFill>
                        <a:latin typeface="Bahnschrift" panose="020B0502040204020203" pitchFamily="34" charset="0"/>
                      </a:endParaRPr>
                    </a:p>
                  </a:txBody>
                  <a:tcPr>
                    <a:solidFill>
                      <a:schemeClr val="accent2"/>
                    </a:solidFill>
                  </a:tcPr>
                </a:tc>
                <a:tc>
                  <a:txBody>
                    <a:bodyPr/>
                    <a:lstStyle/>
                    <a:p>
                      <a:r>
                        <a:rPr lang="en-US" dirty="0">
                          <a:latin typeface="Bahnschrift" panose="020B0502040204020203" pitchFamily="34" charset="0"/>
                        </a:rPr>
                        <a:t>415/-</a:t>
                      </a:r>
                      <a:endParaRPr lang="en-PK" dirty="0">
                        <a:latin typeface="Bahnschrift" panose="020B0502040204020203" pitchFamily="34" charset="0"/>
                      </a:endParaRPr>
                    </a:p>
                  </a:txBody>
                  <a:tcPr/>
                </a:tc>
                <a:extLst>
                  <a:ext uri="{0D108BD9-81ED-4DB2-BD59-A6C34878D82A}">
                    <a16:rowId xmlns:a16="http://schemas.microsoft.com/office/drawing/2014/main" val="491290240"/>
                  </a:ext>
                </a:extLst>
              </a:tr>
              <a:tr h="377994">
                <a:tc>
                  <a:txBody>
                    <a:bodyPr/>
                    <a:lstStyle/>
                    <a:p>
                      <a:pPr algn="ctr"/>
                      <a:r>
                        <a:rPr lang="en-US" b="1" dirty="0">
                          <a:solidFill>
                            <a:schemeClr val="bg1"/>
                          </a:solidFill>
                          <a:latin typeface="Bahnschrift" panose="020B0502040204020203" pitchFamily="34" charset="0"/>
                        </a:rPr>
                        <a:t>Tissue</a:t>
                      </a:r>
                      <a:endParaRPr lang="en-PK" b="1" dirty="0">
                        <a:solidFill>
                          <a:schemeClr val="bg1"/>
                        </a:solidFill>
                        <a:latin typeface="Bahnschrift" panose="020B0502040204020203" pitchFamily="34" charset="0"/>
                      </a:endParaRPr>
                    </a:p>
                  </a:txBody>
                  <a:tcPr>
                    <a:solidFill>
                      <a:schemeClr val="accent2"/>
                    </a:solidFill>
                  </a:tcPr>
                </a:tc>
                <a:tc>
                  <a:txBody>
                    <a:bodyPr/>
                    <a:lstStyle/>
                    <a:p>
                      <a:r>
                        <a:rPr lang="en-US" dirty="0">
                          <a:latin typeface="Bahnschrift" panose="020B0502040204020203" pitchFamily="34" charset="0"/>
                        </a:rPr>
                        <a:t>600/-</a:t>
                      </a:r>
                      <a:endParaRPr lang="en-PK" dirty="0">
                        <a:latin typeface="Bahnschrift" panose="020B0502040204020203" pitchFamily="34" charset="0"/>
                      </a:endParaRPr>
                    </a:p>
                  </a:txBody>
                  <a:tcPr/>
                </a:tc>
                <a:extLst>
                  <a:ext uri="{0D108BD9-81ED-4DB2-BD59-A6C34878D82A}">
                    <a16:rowId xmlns:a16="http://schemas.microsoft.com/office/drawing/2014/main" val="3068135750"/>
                  </a:ext>
                </a:extLst>
              </a:tr>
              <a:tr h="377994">
                <a:tc>
                  <a:txBody>
                    <a:bodyPr/>
                    <a:lstStyle/>
                    <a:p>
                      <a:pPr algn="ctr"/>
                      <a:r>
                        <a:rPr lang="en-US" b="1" dirty="0">
                          <a:solidFill>
                            <a:schemeClr val="bg1"/>
                          </a:solidFill>
                          <a:latin typeface="Bahnschrift" panose="020B0502040204020203" pitchFamily="34" charset="0"/>
                        </a:rPr>
                        <a:t>Soap</a:t>
                      </a:r>
                      <a:endParaRPr lang="en-PK" b="1" dirty="0">
                        <a:solidFill>
                          <a:schemeClr val="bg1"/>
                        </a:solidFill>
                        <a:latin typeface="Bahnschrift" panose="020B0502040204020203" pitchFamily="34" charset="0"/>
                      </a:endParaRPr>
                    </a:p>
                  </a:txBody>
                  <a:tcPr>
                    <a:solidFill>
                      <a:schemeClr val="accent2"/>
                    </a:solidFill>
                  </a:tcPr>
                </a:tc>
                <a:tc>
                  <a:txBody>
                    <a:bodyPr/>
                    <a:lstStyle/>
                    <a:p>
                      <a:r>
                        <a:rPr lang="en-US" dirty="0">
                          <a:latin typeface="Bahnschrift" panose="020B0502040204020203" pitchFamily="34" charset="0"/>
                        </a:rPr>
                        <a:t>690/-</a:t>
                      </a:r>
                      <a:endParaRPr lang="en-PK" dirty="0">
                        <a:latin typeface="Bahnschrift" panose="020B0502040204020203" pitchFamily="34" charset="0"/>
                      </a:endParaRPr>
                    </a:p>
                  </a:txBody>
                  <a:tcPr/>
                </a:tc>
                <a:extLst>
                  <a:ext uri="{0D108BD9-81ED-4DB2-BD59-A6C34878D82A}">
                    <a16:rowId xmlns:a16="http://schemas.microsoft.com/office/drawing/2014/main" val="4246734665"/>
                  </a:ext>
                </a:extLst>
              </a:tr>
              <a:tr h="377994">
                <a:tc>
                  <a:txBody>
                    <a:bodyPr/>
                    <a:lstStyle/>
                    <a:p>
                      <a:pPr algn="ctr"/>
                      <a:r>
                        <a:rPr lang="en-US" b="1" dirty="0">
                          <a:solidFill>
                            <a:schemeClr val="bg1"/>
                          </a:solidFill>
                          <a:latin typeface="Bahnschrift" panose="020B0502040204020203" pitchFamily="34" charset="0"/>
                        </a:rPr>
                        <a:t>Water</a:t>
                      </a:r>
                      <a:endParaRPr lang="en-PK" b="1" dirty="0">
                        <a:solidFill>
                          <a:schemeClr val="bg1"/>
                        </a:solidFill>
                        <a:latin typeface="Bahnschrift" panose="020B0502040204020203" pitchFamily="34" charset="0"/>
                      </a:endParaRPr>
                    </a:p>
                  </a:txBody>
                  <a:tcPr>
                    <a:solidFill>
                      <a:schemeClr val="accent2"/>
                    </a:solidFill>
                  </a:tcPr>
                </a:tc>
                <a:tc>
                  <a:txBody>
                    <a:bodyPr/>
                    <a:lstStyle/>
                    <a:p>
                      <a:r>
                        <a:rPr lang="en-US" dirty="0">
                          <a:latin typeface="Bahnschrift" panose="020B0502040204020203" pitchFamily="34" charset="0"/>
                        </a:rPr>
                        <a:t>415/-</a:t>
                      </a:r>
                      <a:endParaRPr lang="en-PK" dirty="0">
                        <a:latin typeface="Bahnschrift" panose="020B0502040204020203" pitchFamily="34" charset="0"/>
                      </a:endParaRPr>
                    </a:p>
                  </a:txBody>
                  <a:tcPr/>
                </a:tc>
                <a:extLst>
                  <a:ext uri="{0D108BD9-81ED-4DB2-BD59-A6C34878D82A}">
                    <a16:rowId xmlns:a16="http://schemas.microsoft.com/office/drawing/2014/main" val="3931963406"/>
                  </a:ext>
                </a:extLst>
              </a:tr>
              <a:tr h="377994">
                <a:tc>
                  <a:txBody>
                    <a:bodyPr/>
                    <a:lstStyle/>
                    <a:p>
                      <a:pPr algn="ctr"/>
                      <a:r>
                        <a:rPr lang="en-US" b="1" dirty="0">
                          <a:solidFill>
                            <a:schemeClr val="bg1"/>
                          </a:solidFill>
                          <a:latin typeface="Bahnschrift" panose="020B0502040204020203" pitchFamily="34" charset="0"/>
                        </a:rPr>
                        <a:t>Total</a:t>
                      </a:r>
                      <a:endParaRPr lang="en-PK" b="1" dirty="0">
                        <a:solidFill>
                          <a:schemeClr val="bg1"/>
                        </a:solidFill>
                        <a:latin typeface="Bahnschrift" panose="020B0502040204020203" pitchFamily="34" charset="0"/>
                      </a:endParaRPr>
                    </a:p>
                  </a:txBody>
                  <a:tcPr>
                    <a:solidFill>
                      <a:schemeClr val="accent2"/>
                    </a:solidFill>
                  </a:tcPr>
                </a:tc>
                <a:tc>
                  <a:txBody>
                    <a:bodyPr/>
                    <a:lstStyle/>
                    <a:p>
                      <a:r>
                        <a:rPr lang="en-US" dirty="0">
                          <a:latin typeface="Bahnschrift" panose="020B0502040204020203" pitchFamily="34" charset="0"/>
                        </a:rPr>
                        <a:t>10,015/-</a:t>
                      </a:r>
                      <a:endParaRPr lang="en-PK" dirty="0">
                        <a:latin typeface="Bahnschrift" panose="020B0502040204020203" pitchFamily="34" charset="0"/>
                      </a:endParaRPr>
                    </a:p>
                  </a:txBody>
                  <a:tcPr/>
                </a:tc>
                <a:extLst>
                  <a:ext uri="{0D108BD9-81ED-4DB2-BD59-A6C34878D82A}">
                    <a16:rowId xmlns:a16="http://schemas.microsoft.com/office/drawing/2014/main" val="524589921"/>
                  </a:ext>
                </a:extLst>
              </a:tr>
            </a:tbl>
          </a:graphicData>
        </a:graphic>
      </p:graphicFrame>
    </p:spTree>
    <p:extLst>
      <p:ext uri="{BB962C8B-B14F-4D97-AF65-F5344CB8AC3E}">
        <p14:creationId xmlns:p14="http://schemas.microsoft.com/office/powerpoint/2010/main" val="3530389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C792A71-FA14-18A1-0627-CB52A61A9276}"/>
              </a:ext>
            </a:extLst>
          </p:cNvPr>
          <p:cNvPicPr>
            <a:picLocks noChangeAspect="1"/>
          </p:cNvPicPr>
          <p:nvPr/>
        </p:nvPicPr>
        <p:blipFill rotWithShape="1">
          <a:blip r:embed="rId2">
            <a:extLst>
              <a:ext uri="{28A0092B-C50C-407E-A947-70E740481C1C}">
                <a14:useLocalDpi xmlns:a14="http://schemas.microsoft.com/office/drawing/2010/main" val="0"/>
              </a:ext>
            </a:extLst>
          </a:blip>
          <a:srcRect t="11164" b="8837"/>
          <a:stretch/>
        </p:blipFill>
        <p:spPr>
          <a:xfrm>
            <a:off x="6177470" y="205140"/>
            <a:ext cx="3605439" cy="6409670"/>
          </a:xfrm>
          <a:prstGeom prst="roundRect">
            <a:avLst>
              <a:gd name="adj" fmla="val 8594"/>
            </a:avLst>
          </a:prstGeom>
          <a:solidFill>
            <a:srgbClr val="FFFFFF">
              <a:shade val="85000"/>
            </a:srgbClr>
          </a:solidFill>
          <a:ln w="38100">
            <a:solidFill>
              <a:srgbClr val="000000"/>
            </a:solidFill>
          </a:ln>
          <a:effectLst/>
        </p:spPr>
      </p:pic>
      <p:pic>
        <p:nvPicPr>
          <p:cNvPr id="8" name="Picture 7" descr="A receipt with numbers and letters&#10;&#10;Description automatically generated">
            <a:extLst>
              <a:ext uri="{FF2B5EF4-FFF2-40B4-BE49-F238E27FC236}">
                <a16:creationId xmlns:a16="http://schemas.microsoft.com/office/drawing/2014/main" id="{98B43944-1E94-F229-2867-1780F3C840CF}"/>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t="7340" b="8843"/>
          <a:stretch/>
        </p:blipFill>
        <p:spPr>
          <a:xfrm>
            <a:off x="1459151" y="205140"/>
            <a:ext cx="4462925" cy="6409670"/>
          </a:xfrm>
          <a:prstGeom prst="roundRect">
            <a:avLst>
              <a:gd name="adj" fmla="val 6568"/>
            </a:avLst>
          </a:prstGeom>
          <a:solidFill>
            <a:srgbClr val="FFFFFF">
              <a:shade val="85000"/>
            </a:srgbClr>
          </a:solidFill>
          <a:ln w="38100">
            <a:solidFill>
              <a:srgbClr val="000000"/>
            </a:solidFill>
          </a:ln>
          <a:effectLst/>
        </p:spPr>
      </p:pic>
    </p:spTree>
    <p:extLst>
      <p:ext uri="{BB962C8B-B14F-4D97-AF65-F5344CB8AC3E}">
        <p14:creationId xmlns:p14="http://schemas.microsoft.com/office/powerpoint/2010/main" val="3532299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57D67F2-AD46-8292-FD64-513D7925CDC4}"/>
              </a:ext>
            </a:extLst>
          </p:cNvPr>
          <p:cNvSpPr>
            <a:spLocks noGrp="1"/>
          </p:cNvSpPr>
          <p:nvPr>
            <p:ph type="ctrTitle"/>
          </p:nvPr>
        </p:nvSpPr>
        <p:spPr>
          <a:xfrm>
            <a:off x="1524000" y="653902"/>
            <a:ext cx="9144000" cy="5550195"/>
          </a:xfrm>
        </p:spPr>
        <p:txBody>
          <a:bodyPr anchor="ctr">
            <a:normAutofit/>
          </a:bodyPr>
          <a:lstStyle/>
          <a:p>
            <a:r>
              <a:rPr lang="en-US" sz="8000" dirty="0">
                <a:solidFill>
                  <a:schemeClr val="accent2"/>
                </a:solidFill>
              </a:rPr>
              <a:t>Proof of Presence</a:t>
            </a:r>
            <a:br>
              <a:rPr lang="en-US" sz="8000" dirty="0"/>
            </a:br>
            <a:r>
              <a:rPr lang="en-US" sz="8000" dirty="0"/>
              <a:t>(</a:t>
            </a:r>
            <a:r>
              <a:rPr lang="en-US" sz="6600" dirty="0"/>
              <a:t>Pictures and Video Clips) </a:t>
            </a:r>
            <a:endParaRPr lang="en-001" sz="8000" dirty="0">
              <a:solidFill>
                <a:schemeClr val="accent2"/>
              </a:solidFill>
            </a:endParaRPr>
          </a:p>
        </p:txBody>
      </p:sp>
      <p:sp>
        <p:nvSpPr>
          <p:cNvPr id="5" name="Slide Number Placeholder 4">
            <a:extLst>
              <a:ext uri="{FF2B5EF4-FFF2-40B4-BE49-F238E27FC236}">
                <a16:creationId xmlns:a16="http://schemas.microsoft.com/office/drawing/2014/main" id="{A1412D3C-B3FD-E3E9-B924-65B9F9D868D9}"/>
              </a:ext>
            </a:extLst>
          </p:cNvPr>
          <p:cNvSpPr>
            <a:spLocks noGrp="1"/>
          </p:cNvSpPr>
          <p:nvPr>
            <p:ph type="sldNum" sz="quarter" idx="4294967295"/>
          </p:nvPr>
        </p:nvSpPr>
        <p:spPr>
          <a:xfrm>
            <a:off x="9064625" y="6356350"/>
            <a:ext cx="3127375" cy="365125"/>
          </a:xfrm>
        </p:spPr>
        <p:txBody>
          <a:bodyPr/>
          <a:lstStyle/>
          <a:p>
            <a:fld id="{E5D9271B-17BF-495A-A910-CB43B2266855}" type="slidenum">
              <a:rPr lang="x-none" smtClean="0"/>
              <a:t>16</a:t>
            </a:fld>
            <a:endParaRPr lang="x-none" dirty="0"/>
          </a:p>
        </p:txBody>
      </p:sp>
    </p:spTree>
    <p:extLst>
      <p:ext uri="{BB962C8B-B14F-4D97-AF65-F5344CB8AC3E}">
        <p14:creationId xmlns:p14="http://schemas.microsoft.com/office/powerpoint/2010/main" val="28159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group of men standing in front of a building&#10;&#10;Description automatically generated">
            <a:extLst>
              <a:ext uri="{FF2B5EF4-FFF2-40B4-BE49-F238E27FC236}">
                <a16:creationId xmlns:a16="http://schemas.microsoft.com/office/drawing/2014/main" id="{0E78B9D1-40CD-5CF6-EE3B-751D556160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t="13210" r="1" b="13190"/>
          <a:stretch/>
        </p:blipFill>
        <p:spPr>
          <a:xfrm>
            <a:off x="196850" y="173518"/>
            <a:ext cx="11798300" cy="6512763"/>
          </a:xfrm>
          <a:prstGeom prst="roundRect">
            <a:avLst>
              <a:gd name="adj" fmla="val 4186"/>
            </a:avLst>
          </a:prstGeom>
          <a:solidFill>
            <a:srgbClr val="FFFFFF">
              <a:shade val="85000"/>
            </a:srgbClr>
          </a:solidFill>
          <a:ln w="38100">
            <a:solidFill>
              <a:srgbClr val="000000"/>
            </a:solidFill>
          </a:ln>
          <a:effectLst/>
        </p:spPr>
      </p:pic>
    </p:spTree>
    <p:extLst>
      <p:ext uri="{BB962C8B-B14F-4D97-AF65-F5344CB8AC3E}">
        <p14:creationId xmlns:p14="http://schemas.microsoft.com/office/powerpoint/2010/main" val="3505683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men posing for a photo&#10;&#10;Description automatically generated">
            <a:extLst>
              <a:ext uri="{FF2B5EF4-FFF2-40B4-BE49-F238E27FC236}">
                <a16:creationId xmlns:a16="http://schemas.microsoft.com/office/drawing/2014/main" id="{ADB2934D-4708-2754-CA43-B0E949378A7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5014"/>
          <a:stretch/>
        </p:blipFill>
        <p:spPr>
          <a:xfrm rot="5400000">
            <a:off x="2839800" y="-2360883"/>
            <a:ext cx="6512400" cy="11579765"/>
          </a:xfrm>
          <a:prstGeom prst="roundRect">
            <a:avLst>
              <a:gd name="adj" fmla="val 6802"/>
            </a:avLst>
          </a:prstGeom>
          <a:solidFill>
            <a:srgbClr val="FFFFFF">
              <a:shade val="85000"/>
            </a:srgbClr>
          </a:solidFill>
          <a:ln w="38100">
            <a:solidFill>
              <a:srgbClr val="000000"/>
            </a:solidFill>
          </a:ln>
          <a:effectLst/>
        </p:spPr>
      </p:pic>
      <p:sp>
        <p:nvSpPr>
          <p:cNvPr id="2" name="Slide Number Placeholder 1">
            <a:extLst>
              <a:ext uri="{FF2B5EF4-FFF2-40B4-BE49-F238E27FC236}">
                <a16:creationId xmlns:a16="http://schemas.microsoft.com/office/drawing/2014/main" id="{84CE2641-3110-1118-912C-42F5A0380490}"/>
              </a:ext>
            </a:extLst>
          </p:cNvPr>
          <p:cNvSpPr>
            <a:spLocks noGrp="1"/>
          </p:cNvSpPr>
          <p:nvPr>
            <p:ph type="sldNum" sz="quarter" idx="12"/>
          </p:nvPr>
        </p:nvSpPr>
        <p:spPr>
          <a:xfrm>
            <a:off x="8610600" y="6356350"/>
            <a:ext cx="2743200" cy="365125"/>
          </a:xfrm>
        </p:spPr>
        <p:txBody>
          <a:bodyPr>
            <a:normAutofit/>
          </a:bodyPr>
          <a:lstStyle/>
          <a:p>
            <a:pPr>
              <a:spcAft>
                <a:spcPts val="600"/>
              </a:spcAft>
            </a:pPr>
            <a:fld id="{E5D9271B-17BF-495A-A910-CB43B2266855}" type="slidenum">
              <a:rPr lang="x-none" smtClean="0">
                <a:solidFill>
                  <a:srgbClr val="FFFFFF"/>
                </a:solidFill>
              </a:rPr>
              <a:pPr>
                <a:spcAft>
                  <a:spcPts val="600"/>
                </a:spcAft>
              </a:pPr>
              <a:t>18</a:t>
            </a:fld>
            <a:endParaRPr lang="x-none">
              <a:solidFill>
                <a:srgbClr val="FFFFFF"/>
              </a:solidFill>
            </a:endParaRPr>
          </a:p>
        </p:txBody>
      </p:sp>
    </p:spTree>
    <p:extLst>
      <p:ext uri="{BB962C8B-B14F-4D97-AF65-F5344CB8AC3E}">
        <p14:creationId xmlns:p14="http://schemas.microsoft.com/office/powerpoint/2010/main" val="1476314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people holding food and a bag of food&#10;&#10;Description automatically generated">
            <a:extLst>
              <a:ext uri="{FF2B5EF4-FFF2-40B4-BE49-F238E27FC236}">
                <a16:creationId xmlns:a16="http://schemas.microsoft.com/office/drawing/2014/main" id="{56F74622-336D-8518-5861-4C70FA63E7C9}"/>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6374" r="1" b="20026"/>
          <a:stretch/>
        </p:blipFill>
        <p:spPr>
          <a:xfrm>
            <a:off x="196850" y="173518"/>
            <a:ext cx="11798300" cy="6512763"/>
          </a:xfrm>
          <a:prstGeom prst="roundRect">
            <a:avLst>
              <a:gd name="adj" fmla="val 4860"/>
            </a:avLst>
          </a:prstGeom>
          <a:solidFill>
            <a:srgbClr val="FFFFFF">
              <a:shade val="85000"/>
            </a:srgbClr>
          </a:solidFill>
          <a:ln w="38100">
            <a:solidFill>
              <a:srgbClr val="000000"/>
            </a:solidFill>
          </a:ln>
          <a:effectLst/>
        </p:spPr>
      </p:pic>
      <p:sp>
        <p:nvSpPr>
          <p:cNvPr id="2" name="Slide Number Placeholder 1">
            <a:extLst>
              <a:ext uri="{FF2B5EF4-FFF2-40B4-BE49-F238E27FC236}">
                <a16:creationId xmlns:a16="http://schemas.microsoft.com/office/drawing/2014/main" id="{285D193B-616E-EA58-E627-0282136BD09E}"/>
              </a:ext>
            </a:extLst>
          </p:cNvPr>
          <p:cNvSpPr>
            <a:spLocks noGrp="1"/>
          </p:cNvSpPr>
          <p:nvPr>
            <p:ph type="sldNum" sz="quarter" idx="12"/>
          </p:nvPr>
        </p:nvSpPr>
        <p:spPr>
          <a:xfrm>
            <a:off x="8610600" y="6356350"/>
            <a:ext cx="2743200" cy="365125"/>
          </a:xfrm>
        </p:spPr>
        <p:txBody>
          <a:bodyPr>
            <a:normAutofit/>
          </a:bodyPr>
          <a:lstStyle/>
          <a:p>
            <a:pPr>
              <a:spcAft>
                <a:spcPts val="600"/>
              </a:spcAft>
            </a:pPr>
            <a:fld id="{E5D9271B-17BF-495A-A910-CB43B2266855}" type="slidenum">
              <a:rPr lang="x-none">
                <a:solidFill>
                  <a:srgbClr val="FFFFFF"/>
                </a:solidFill>
              </a:rPr>
              <a:pPr>
                <a:spcAft>
                  <a:spcPts val="600"/>
                </a:spcAft>
              </a:pPr>
              <a:t>19</a:t>
            </a:fld>
            <a:endParaRPr lang="x-none">
              <a:solidFill>
                <a:srgbClr val="FFFFFF"/>
              </a:solidFill>
            </a:endParaRPr>
          </a:p>
        </p:txBody>
      </p:sp>
    </p:spTree>
    <p:extLst>
      <p:ext uri="{BB962C8B-B14F-4D97-AF65-F5344CB8AC3E}">
        <p14:creationId xmlns:p14="http://schemas.microsoft.com/office/powerpoint/2010/main" val="844882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E0DE5-937F-D3F8-6115-DB0D0C8752E5}"/>
              </a:ext>
            </a:extLst>
          </p:cNvPr>
          <p:cNvSpPr>
            <a:spLocks noGrp="1"/>
          </p:cNvSpPr>
          <p:nvPr>
            <p:ph type="title"/>
          </p:nvPr>
        </p:nvSpPr>
        <p:spPr/>
        <p:txBody>
          <a:bodyPr>
            <a:normAutofit/>
          </a:bodyPr>
          <a:lstStyle/>
          <a:p>
            <a:r>
              <a:rPr lang="en-US" sz="5400" dirty="0"/>
              <a:t>Group Members</a:t>
            </a:r>
            <a:endParaRPr lang="en-001" sz="5400" dirty="0"/>
          </a:p>
        </p:txBody>
      </p:sp>
      <p:sp>
        <p:nvSpPr>
          <p:cNvPr id="3" name="Content Placeholder 2">
            <a:extLst>
              <a:ext uri="{FF2B5EF4-FFF2-40B4-BE49-F238E27FC236}">
                <a16:creationId xmlns:a16="http://schemas.microsoft.com/office/drawing/2014/main" id="{B370E964-13DD-E8F1-0C7B-95CB9EF122D6}"/>
              </a:ext>
            </a:extLst>
          </p:cNvPr>
          <p:cNvSpPr>
            <a:spLocks noGrp="1"/>
          </p:cNvSpPr>
          <p:nvPr>
            <p:ph idx="1"/>
          </p:nvPr>
        </p:nvSpPr>
        <p:spPr/>
        <p:txBody>
          <a:bodyPr anchor="ctr">
            <a:normAutofit/>
          </a:bodyPr>
          <a:lstStyle/>
          <a:p>
            <a:pPr marL="457200" indent="-457200">
              <a:buFont typeface="+mj-lt"/>
              <a:buAutoNum type="arabicPeriod"/>
            </a:pPr>
            <a:r>
              <a:rPr lang="en-US" sz="4000" b="1" dirty="0">
                <a:solidFill>
                  <a:schemeClr val="accent2"/>
                </a:solidFill>
              </a:rPr>
              <a:t>Muhammad Ahmed Mohsin (Group Lead)</a:t>
            </a:r>
          </a:p>
          <a:p>
            <a:pPr marL="457200" indent="-457200">
              <a:buFont typeface="+mj-lt"/>
              <a:buAutoNum type="arabicPeriod"/>
            </a:pPr>
            <a:r>
              <a:rPr lang="en-US" sz="4000" dirty="0"/>
              <a:t>Hassan Rizwan</a:t>
            </a:r>
          </a:p>
          <a:p>
            <a:pPr marL="457200" indent="-457200">
              <a:buFont typeface="+mj-lt"/>
              <a:buAutoNum type="arabicPeriod"/>
            </a:pPr>
            <a:r>
              <a:rPr lang="en-US" sz="4000" dirty="0"/>
              <a:t>Muhammad Bilal</a:t>
            </a:r>
          </a:p>
          <a:p>
            <a:pPr marL="457200" indent="-457200">
              <a:buFont typeface="+mj-lt"/>
              <a:buAutoNum type="arabicPeriod"/>
            </a:pPr>
            <a:r>
              <a:rPr lang="en-US" sz="4000" dirty="0"/>
              <a:t>Muhammad Umer</a:t>
            </a:r>
          </a:p>
          <a:p>
            <a:pPr marL="457200" indent="-457200">
              <a:buFont typeface="+mj-lt"/>
              <a:buAutoNum type="arabicPeriod"/>
            </a:pPr>
            <a:r>
              <a:rPr lang="en-US" sz="4000" dirty="0"/>
              <a:t>Muhammad Hassaan Ghazali</a:t>
            </a:r>
          </a:p>
        </p:txBody>
      </p:sp>
      <p:sp>
        <p:nvSpPr>
          <p:cNvPr id="4" name="Slide Number Placeholder 3">
            <a:extLst>
              <a:ext uri="{FF2B5EF4-FFF2-40B4-BE49-F238E27FC236}">
                <a16:creationId xmlns:a16="http://schemas.microsoft.com/office/drawing/2014/main" id="{8F1A4DD2-D33B-E726-62C9-F65235653686}"/>
              </a:ext>
            </a:extLst>
          </p:cNvPr>
          <p:cNvSpPr>
            <a:spLocks noGrp="1"/>
          </p:cNvSpPr>
          <p:nvPr>
            <p:ph type="sldNum" sz="quarter" idx="12"/>
          </p:nvPr>
        </p:nvSpPr>
        <p:spPr/>
        <p:txBody>
          <a:bodyPr/>
          <a:lstStyle/>
          <a:p>
            <a:fld id="{E5D9271B-17BF-495A-A910-CB43B2266855}" type="slidenum">
              <a:rPr lang="x-none" smtClean="0"/>
              <a:t>2</a:t>
            </a:fld>
            <a:endParaRPr lang="x-none" dirty="0"/>
          </a:p>
        </p:txBody>
      </p:sp>
    </p:spTree>
    <p:extLst>
      <p:ext uri="{BB962C8B-B14F-4D97-AF65-F5344CB8AC3E}">
        <p14:creationId xmlns:p14="http://schemas.microsoft.com/office/powerpoint/2010/main" val="2539269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room with beds and a window&#10;&#10;Description automatically generated">
            <a:extLst>
              <a:ext uri="{FF2B5EF4-FFF2-40B4-BE49-F238E27FC236}">
                <a16:creationId xmlns:a16="http://schemas.microsoft.com/office/drawing/2014/main" id="{62622EEC-0458-5176-D954-EBAE601660CD}"/>
              </a:ext>
            </a:extLst>
          </p:cNvPr>
          <p:cNvPicPr>
            <a:picLocks noChangeAspect="1"/>
          </p:cNvPicPr>
          <p:nvPr/>
        </p:nvPicPr>
        <p:blipFill rotWithShape="1">
          <a:blip r:embed="rId2">
            <a:extLst>
              <a:ext uri="{28A0092B-C50C-407E-A947-70E740481C1C}">
                <a14:useLocalDpi xmlns:a14="http://schemas.microsoft.com/office/drawing/2010/main" val="0"/>
              </a:ext>
            </a:extLst>
          </a:blip>
          <a:srcRect t="3035" r="-2" b="26069"/>
          <a:stretch/>
        </p:blipFill>
        <p:spPr>
          <a:xfrm>
            <a:off x="321730" y="448196"/>
            <a:ext cx="5674897" cy="3017405"/>
          </a:xfrm>
          <a:prstGeom prst="roundRect">
            <a:avLst>
              <a:gd name="adj" fmla="val 7627"/>
            </a:avLst>
          </a:prstGeom>
          <a:solidFill>
            <a:srgbClr val="FFFFFF">
              <a:shade val="85000"/>
            </a:srgbClr>
          </a:solidFill>
          <a:ln w="38100">
            <a:solidFill>
              <a:srgbClr val="000000"/>
            </a:solidFill>
          </a:ln>
          <a:effectLst/>
        </p:spPr>
      </p:pic>
      <p:pic>
        <p:nvPicPr>
          <p:cNvPr id="9" name="Picture 8" descr="A room with beds and a window&#10;&#10;Description automatically generated">
            <a:extLst>
              <a:ext uri="{FF2B5EF4-FFF2-40B4-BE49-F238E27FC236}">
                <a16:creationId xmlns:a16="http://schemas.microsoft.com/office/drawing/2014/main" id="{14BF8DC3-A7D5-90D7-3478-11B4C8766B7B}"/>
              </a:ext>
            </a:extLst>
          </p:cNvPr>
          <p:cNvPicPr>
            <a:picLocks noChangeAspect="1"/>
          </p:cNvPicPr>
          <p:nvPr/>
        </p:nvPicPr>
        <p:blipFill rotWithShape="1">
          <a:blip r:embed="rId3">
            <a:extLst>
              <a:ext uri="{28A0092B-C50C-407E-A947-70E740481C1C}">
                <a14:useLocalDpi xmlns:a14="http://schemas.microsoft.com/office/drawing/2010/main" val="0"/>
              </a:ext>
            </a:extLst>
          </a:blip>
          <a:srcRect t="7087" r="-2" b="27361"/>
          <a:stretch/>
        </p:blipFill>
        <p:spPr>
          <a:xfrm>
            <a:off x="321730" y="3637317"/>
            <a:ext cx="5674897" cy="2789954"/>
          </a:xfrm>
          <a:prstGeom prst="roundRect">
            <a:avLst>
              <a:gd name="adj" fmla="val 6502"/>
            </a:avLst>
          </a:prstGeom>
          <a:solidFill>
            <a:srgbClr val="FFFFFF">
              <a:shade val="85000"/>
            </a:srgbClr>
          </a:solidFill>
          <a:ln w="38100">
            <a:solidFill>
              <a:srgbClr val="000000"/>
            </a:solidFill>
          </a:ln>
          <a:effectLst/>
        </p:spPr>
      </p:pic>
      <p:pic>
        <p:nvPicPr>
          <p:cNvPr id="7" name="Picture 6" descr="A room with two beds&#10;&#10;Description automatically generated">
            <a:extLst>
              <a:ext uri="{FF2B5EF4-FFF2-40B4-BE49-F238E27FC236}">
                <a16:creationId xmlns:a16="http://schemas.microsoft.com/office/drawing/2014/main" id="{83568103-FD9E-7D39-2D86-C1612914BBB1}"/>
              </a:ext>
            </a:extLst>
          </p:cNvPr>
          <p:cNvPicPr>
            <a:picLocks noChangeAspect="1"/>
          </p:cNvPicPr>
          <p:nvPr/>
        </p:nvPicPr>
        <p:blipFill rotWithShape="1">
          <a:blip r:embed="rId4">
            <a:extLst>
              <a:ext uri="{28A0092B-C50C-407E-A947-70E740481C1C}">
                <a14:useLocalDpi xmlns:a14="http://schemas.microsoft.com/office/drawing/2010/main" val="0"/>
              </a:ext>
            </a:extLst>
          </a:blip>
          <a:srcRect l="28816" r="-1" b="-1"/>
          <a:stretch/>
        </p:blipFill>
        <p:spPr>
          <a:xfrm>
            <a:off x="6195373" y="448197"/>
            <a:ext cx="5674897" cy="5979074"/>
          </a:xfrm>
          <a:prstGeom prst="roundRect">
            <a:avLst>
              <a:gd name="adj" fmla="val 5509"/>
            </a:avLst>
          </a:prstGeom>
          <a:solidFill>
            <a:srgbClr val="FFFFFF">
              <a:shade val="85000"/>
            </a:srgbClr>
          </a:solidFill>
          <a:ln w="38100">
            <a:solidFill>
              <a:srgbClr val="000000"/>
            </a:solidFill>
          </a:ln>
          <a:effectLst/>
        </p:spPr>
      </p:pic>
    </p:spTree>
    <p:extLst>
      <p:ext uri="{BB962C8B-B14F-4D97-AF65-F5344CB8AC3E}">
        <p14:creationId xmlns:p14="http://schemas.microsoft.com/office/powerpoint/2010/main" val="585460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87293466-855B-3EBB-FA04-0BFD247E5E88}"/>
              </a:ext>
            </a:extLst>
          </p:cNvPr>
          <p:cNvPicPr>
            <a:picLocks noChangeAspect="1"/>
          </p:cNvPicPr>
          <p:nvPr/>
        </p:nvPicPr>
        <p:blipFill rotWithShape="1">
          <a:blip r:embed="rId2">
            <a:extLst>
              <a:ext uri="{28A0092B-C50C-407E-A947-70E740481C1C}">
                <a14:useLocalDpi xmlns:a14="http://schemas.microsoft.com/office/drawing/2010/main" val="0"/>
              </a:ext>
            </a:extLst>
          </a:blip>
          <a:srcRect r="1" b="1866"/>
          <a:stretch/>
        </p:blipFill>
        <p:spPr>
          <a:xfrm>
            <a:off x="196850" y="173518"/>
            <a:ext cx="11798300" cy="6512763"/>
          </a:xfrm>
          <a:prstGeom prst="roundRect">
            <a:avLst>
              <a:gd name="adj" fmla="val 3470"/>
            </a:avLst>
          </a:prstGeom>
          <a:solidFill>
            <a:srgbClr val="FFFFFF">
              <a:shade val="85000"/>
            </a:srgbClr>
          </a:solidFill>
          <a:ln w="38100">
            <a:solidFill>
              <a:schemeClr val="tx1"/>
            </a:solidFill>
          </a:ln>
          <a:effectLst/>
        </p:spPr>
      </p:pic>
      <p:sp>
        <p:nvSpPr>
          <p:cNvPr id="2" name="Slide Number Placeholder 1">
            <a:extLst>
              <a:ext uri="{FF2B5EF4-FFF2-40B4-BE49-F238E27FC236}">
                <a16:creationId xmlns:a16="http://schemas.microsoft.com/office/drawing/2014/main" id="{73BE5ED8-94C3-E8C4-4DD6-9E6944069B64}"/>
              </a:ext>
            </a:extLst>
          </p:cNvPr>
          <p:cNvSpPr>
            <a:spLocks noGrp="1"/>
          </p:cNvSpPr>
          <p:nvPr>
            <p:ph type="sldNum" sz="quarter" idx="12"/>
          </p:nvPr>
        </p:nvSpPr>
        <p:spPr>
          <a:xfrm>
            <a:off x="8610600" y="6356350"/>
            <a:ext cx="2743200" cy="365125"/>
          </a:xfrm>
        </p:spPr>
        <p:txBody>
          <a:bodyPr>
            <a:normAutofit/>
          </a:bodyPr>
          <a:lstStyle/>
          <a:p>
            <a:pPr>
              <a:spcAft>
                <a:spcPts val="600"/>
              </a:spcAft>
            </a:pPr>
            <a:fld id="{E5D9271B-17BF-495A-A910-CB43B2266855}" type="slidenum">
              <a:rPr lang="x-none">
                <a:solidFill>
                  <a:srgbClr val="FFFFFF"/>
                </a:solidFill>
              </a:rPr>
              <a:pPr>
                <a:spcAft>
                  <a:spcPts val="600"/>
                </a:spcAft>
              </a:pPr>
              <a:t>21</a:t>
            </a:fld>
            <a:endParaRPr lang="x-none">
              <a:solidFill>
                <a:srgbClr val="FFFFFF"/>
              </a:solidFill>
            </a:endParaRPr>
          </a:p>
        </p:txBody>
      </p:sp>
    </p:spTree>
    <p:extLst>
      <p:ext uri="{BB962C8B-B14F-4D97-AF65-F5344CB8AC3E}">
        <p14:creationId xmlns:p14="http://schemas.microsoft.com/office/powerpoint/2010/main" val="3756916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person standing at a desk&#10;&#10;Description automatically generated">
            <a:extLst>
              <a:ext uri="{FF2B5EF4-FFF2-40B4-BE49-F238E27FC236}">
                <a16:creationId xmlns:a16="http://schemas.microsoft.com/office/drawing/2014/main" id="{EB81C80C-AE21-351A-242D-48E5E43692CD}"/>
              </a:ext>
            </a:extLst>
          </p:cNvPr>
          <p:cNvPicPr>
            <a:picLocks noChangeAspect="1"/>
          </p:cNvPicPr>
          <p:nvPr/>
        </p:nvPicPr>
        <p:blipFill rotWithShape="1">
          <a:blip r:embed="rId2">
            <a:extLst>
              <a:ext uri="{28A0092B-C50C-407E-A947-70E740481C1C}">
                <a14:useLocalDpi xmlns:a14="http://schemas.microsoft.com/office/drawing/2010/main" val="0"/>
              </a:ext>
            </a:extLst>
          </a:blip>
          <a:srcRect l="19097" r="6880" b="-2"/>
          <a:stretch/>
        </p:blipFill>
        <p:spPr>
          <a:xfrm>
            <a:off x="321731" y="557189"/>
            <a:ext cx="5668684" cy="5743618"/>
          </a:xfrm>
          <a:prstGeom prst="roundRect">
            <a:avLst>
              <a:gd name="adj" fmla="val 5848"/>
            </a:avLst>
          </a:prstGeom>
          <a:solidFill>
            <a:srgbClr val="FFFFFF">
              <a:shade val="85000"/>
            </a:srgbClr>
          </a:solidFill>
          <a:ln w="38100">
            <a:solidFill>
              <a:srgbClr val="000000"/>
            </a:solidFill>
          </a:ln>
          <a:effectLst/>
        </p:spPr>
      </p:pic>
      <p:pic>
        <p:nvPicPr>
          <p:cNvPr id="11" name="Picture 10" descr="A person looking at a phone&#10;&#10;Description automatically generated">
            <a:extLst>
              <a:ext uri="{FF2B5EF4-FFF2-40B4-BE49-F238E27FC236}">
                <a16:creationId xmlns:a16="http://schemas.microsoft.com/office/drawing/2014/main" id="{6AD4E1D4-24DD-FA4A-89FA-8E9171E0B6B8}"/>
              </a:ext>
            </a:extLst>
          </p:cNvPr>
          <p:cNvPicPr>
            <a:picLocks noChangeAspect="1"/>
          </p:cNvPicPr>
          <p:nvPr/>
        </p:nvPicPr>
        <p:blipFill rotWithShape="1">
          <a:blip r:embed="rId3">
            <a:extLst>
              <a:ext uri="{28A0092B-C50C-407E-A947-70E740481C1C}">
                <a14:useLocalDpi xmlns:a14="http://schemas.microsoft.com/office/drawing/2010/main" val="0"/>
              </a:ext>
            </a:extLst>
          </a:blip>
          <a:srcRect t="24092" r="-2" b="-2"/>
          <a:stretch/>
        </p:blipFill>
        <p:spPr>
          <a:xfrm>
            <a:off x="6195375" y="557189"/>
            <a:ext cx="5674893" cy="5743618"/>
          </a:xfrm>
          <a:prstGeom prst="roundRect">
            <a:avLst>
              <a:gd name="adj" fmla="val 5337"/>
            </a:avLst>
          </a:prstGeom>
          <a:solidFill>
            <a:srgbClr val="FFFFFF">
              <a:shade val="85000"/>
            </a:srgbClr>
          </a:solidFill>
          <a:ln w="38100">
            <a:solidFill>
              <a:srgbClr val="000000"/>
            </a:solidFill>
          </a:ln>
          <a:effectLst/>
        </p:spPr>
      </p:pic>
    </p:spTree>
    <p:extLst>
      <p:ext uri="{BB962C8B-B14F-4D97-AF65-F5344CB8AC3E}">
        <p14:creationId xmlns:p14="http://schemas.microsoft.com/office/powerpoint/2010/main" val="29323675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57D67F2-AD46-8292-FD64-513D7925CDC4}"/>
              </a:ext>
            </a:extLst>
          </p:cNvPr>
          <p:cNvSpPr>
            <a:spLocks noGrp="1"/>
          </p:cNvSpPr>
          <p:nvPr>
            <p:ph type="ctrTitle"/>
          </p:nvPr>
        </p:nvSpPr>
        <p:spPr>
          <a:xfrm>
            <a:off x="1524000" y="653902"/>
            <a:ext cx="9144000" cy="5550195"/>
          </a:xfrm>
        </p:spPr>
        <p:txBody>
          <a:bodyPr anchor="ctr">
            <a:normAutofit/>
          </a:bodyPr>
          <a:lstStyle/>
          <a:p>
            <a:r>
              <a:rPr lang="en-US" sz="8000" dirty="0"/>
              <a:t>A Paragraph</a:t>
            </a:r>
            <a:br>
              <a:rPr lang="en-US" sz="8000" dirty="0"/>
            </a:br>
            <a:r>
              <a:rPr lang="en-US" sz="8000" dirty="0"/>
              <a:t>of</a:t>
            </a:r>
            <a:br>
              <a:rPr lang="en-US" sz="8000" dirty="0"/>
            </a:br>
            <a:r>
              <a:rPr lang="en-US" sz="8000" dirty="0">
                <a:solidFill>
                  <a:schemeClr val="accent2"/>
                </a:solidFill>
              </a:rPr>
              <a:t>150-200 Words</a:t>
            </a:r>
            <a:endParaRPr lang="en-001" sz="8000" dirty="0">
              <a:solidFill>
                <a:schemeClr val="accent2"/>
              </a:solidFill>
            </a:endParaRPr>
          </a:p>
        </p:txBody>
      </p:sp>
      <p:sp>
        <p:nvSpPr>
          <p:cNvPr id="5" name="Slide Number Placeholder 4">
            <a:extLst>
              <a:ext uri="{FF2B5EF4-FFF2-40B4-BE49-F238E27FC236}">
                <a16:creationId xmlns:a16="http://schemas.microsoft.com/office/drawing/2014/main" id="{A1412D3C-B3FD-E3E9-B924-65B9F9D868D9}"/>
              </a:ext>
            </a:extLst>
          </p:cNvPr>
          <p:cNvSpPr>
            <a:spLocks noGrp="1"/>
          </p:cNvSpPr>
          <p:nvPr>
            <p:ph type="sldNum" sz="quarter" idx="4294967295"/>
          </p:nvPr>
        </p:nvSpPr>
        <p:spPr>
          <a:xfrm>
            <a:off x="9064625" y="6356350"/>
            <a:ext cx="3127375" cy="365125"/>
          </a:xfrm>
        </p:spPr>
        <p:txBody>
          <a:bodyPr/>
          <a:lstStyle/>
          <a:p>
            <a:fld id="{E5D9271B-17BF-495A-A910-CB43B2266855}" type="slidenum">
              <a:rPr lang="x-none" smtClean="0"/>
              <a:t>23</a:t>
            </a:fld>
            <a:endParaRPr lang="x-none" dirty="0"/>
          </a:p>
        </p:txBody>
      </p:sp>
    </p:spTree>
    <p:extLst>
      <p:ext uri="{BB962C8B-B14F-4D97-AF65-F5344CB8AC3E}">
        <p14:creationId xmlns:p14="http://schemas.microsoft.com/office/powerpoint/2010/main" val="110083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C18A95-2C43-7156-C37E-235D150F4366}"/>
              </a:ext>
            </a:extLst>
          </p:cNvPr>
          <p:cNvSpPr>
            <a:spLocks noGrp="1"/>
          </p:cNvSpPr>
          <p:nvPr>
            <p:ph type="title"/>
          </p:nvPr>
        </p:nvSpPr>
        <p:spPr/>
        <p:txBody>
          <a:bodyPr/>
          <a:lstStyle/>
          <a:p>
            <a:pPr algn="ctr"/>
            <a:r>
              <a:rPr lang="en-US" dirty="0"/>
              <a:t>Visit to Old Age Home</a:t>
            </a:r>
            <a:endParaRPr lang="en-001" dirty="0"/>
          </a:p>
        </p:txBody>
      </p:sp>
      <p:sp>
        <p:nvSpPr>
          <p:cNvPr id="3" name="Content Placeholder 2">
            <a:extLst>
              <a:ext uri="{FF2B5EF4-FFF2-40B4-BE49-F238E27FC236}">
                <a16:creationId xmlns:a16="http://schemas.microsoft.com/office/drawing/2014/main" id="{29551CC9-0994-3316-46C7-029DDB494AAE}"/>
              </a:ext>
            </a:extLst>
          </p:cNvPr>
          <p:cNvSpPr>
            <a:spLocks noGrp="1"/>
          </p:cNvSpPr>
          <p:nvPr>
            <p:ph idx="1"/>
          </p:nvPr>
        </p:nvSpPr>
        <p:spPr/>
        <p:txBody>
          <a:bodyPr>
            <a:normAutofit fontScale="85000" lnSpcReduction="20000"/>
          </a:bodyPr>
          <a:lstStyle/>
          <a:p>
            <a:pPr marL="0" indent="0" algn="just">
              <a:buNone/>
            </a:pPr>
            <a:r>
              <a:rPr lang="en-US" dirty="0"/>
              <a:t>The project was carried out by </a:t>
            </a:r>
            <a:r>
              <a:rPr lang="en-US" dirty="0">
                <a:solidFill>
                  <a:schemeClr val="accent2"/>
                </a:solidFill>
              </a:rPr>
              <a:t>5 students of BEE12 </a:t>
            </a:r>
            <a:r>
              <a:rPr lang="en-US" dirty="0"/>
              <a:t>to provide emotional support and donation (food and money) to the elderly currently residing at </a:t>
            </a:r>
            <a:r>
              <a:rPr lang="en-US" dirty="0" err="1"/>
              <a:t>Baghbaan</a:t>
            </a:r>
            <a:r>
              <a:rPr lang="en-US" dirty="0"/>
              <a:t> Old Age Home led by </a:t>
            </a:r>
            <a:r>
              <a:rPr lang="en-US" dirty="0">
                <a:solidFill>
                  <a:schemeClr val="accent2"/>
                </a:solidFill>
              </a:rPr>
              <a:t>Haji Shaukat</a:t>
            </a:r>
            <a:r>
              <a:rPr lang="en-US" dirty="0"/>
              <a:t>.</a:t>
            </a:r>
            <a:endParaRPr lang="en-US" dirty="0">
              <a:solidFill>
                <a:schemeClr val="accent2"/>
              </a:solidFill>
            </a:endParaRPr>
          </a:p>
          <a:p>
            <a:pPr marL="0" indent="0" algn="just">
              <a:buNone/>
            </a:pPr>
            <a:r>
              <a:rPr lang="en-US" dirty="0"/>
              <a:t>The old age home is located at </a:t>
            </a:r>
            <a:r>
              <a:rPr lang="en-US" dirty="0" err="1">
                <a:solidFill>
                  <a:schemeClr val="accent2"/>
                </a:solidFill>
              </a:rPr>
              <a:t>Gulrez</a:t>
            </a:r>
            <a:r>
              <a:rPr lang="en-US" dirty="0">
                <a:solidFill>
                  <a:schemeClr val="accent2"/>
                </a:solidFill>
              </a:rPr>
              <a:t> 2 Rawalpindi </a:t>
            </a:r>
            <a:r>
              <a:rPr lang="en-US" dirty="0"/>
              <a:t>and </a:t>
            </a:r>
            <a:r>
              <a:rPr lang="en-US" dirty="0">
                <a:solidFill>
                  <a:schemeClr val="accent2"/>
                </a:solidFill>
              </a:rPr>
              <a:t>houses 21 adults</a:t>
            </a:r>
            <a:r>
              <a:rPr lang="en-US" dirty="0"/>
              <a:t>. The elderly people were aged over 65 years. The first stage of the project was to collect funds to donate to the organization followed by acquisition of food ration from our personal spending that was also provided to the organization.</a:t>
            </a:r>
          </a:p>
          <a:p>
            <a:pPr marL="0" indent="0" algn="just">
              <a:buNone/>
            </a:pPr>
            <a:r>
              <a:rPr lang="en-US" dirty="0"/>
              <a:t>Acquiring food ration was done on </a:t>
            </a:r>
            <a:r>
              <a:rPr lang="en-US" dirty="0">
                <a:solidFill>
                  <a:schemeClr val="accent2"/>
                </a:solidFill>
              </a:rPr>
              <a:t>March 9, 2024</a:t>
            </a:r>
            <a:r>
              <a:rPr lang="en-US" dirty="0"/>
              <a:t>, and the fundraised amount had also been collected by that time and the trip was done on </a:t>
            </a:r>
            <a:r>
              <a:rPr lang="en-US" dirty="0">
                <a:solidFill>
                  <a:schemeClr val="accent2"/>
                </a:solidFill>
              </a:rPr>
              <a:t>March 10, 2024</a:t>
            </a:r>
            <a:r>
              <a:rPr lang="en-US" dirty="0"/>
              <a:t>. The activity was completed due to the efforts of the entire team and the team donated a total of </a:t>
            </a:r>
            <a:r>
              <a:rPr lang="en-US" dirty="0">
                <a:solidFill>
                  <a:schemeClr val="accent2"/>
                </a:solidFill>
              </a:rPr>
              <a:t>PKR 25k </a:t>
            </a:r>
            <a:r>
              <a:rPr lang="en-US" dirty="0"/>
              <a:t>from students of NUST and personal donations (10k).</a:t>
            </a:r>
          </a:p>
          <a:p>
            <a:pPr marL="0" indent="0" algn="just">
              <a:buNone/>
            </a:pPr>
            <a:r>
              <a:rPr lang="en-US" dirty="0"/>
              <a:t>The ration items were acquired from </a:t>
            </a:r>
            <a:r>
              <a:rPr lang="en-US" dirty="0">
                <a:solidFill>
                  <a:schemeClr val="accent2"/>
                </a:solidFill>
              </a:rPr>
              <a:t>Punjab C&amp;C, RWP </a:t>
            </a:r>
            <a:r>
              <a:rPr lang="en-US" dirty="0"/>
              <a:t>and contained grocery essentials: tea leaves, oil, sugar, </a:t>
            </a:r>
            <a:r>
              <a:rPr lang="en-US" dirty="0" err="1"/>
              <a:t>Rooh</a:t>
            </a:r>
            <a:r>
              <a:rPr lang="en-US" dirty="0"/>
              <a:t> </a:t>
            </a:r>
            <a:r>
              <a:rPr lang="en-US" dirty="0" err="1"/>
              <a:t>Afza</a:t>
            </a:r>
            <a:r>
              <a:rPr lang="en-US" dirty="0"/>
              <a:t>, tissue rolls, soap etc. The 15k fundraised amount was provided to the organization as is so they can be utilized in whichever manner they deemed most important and beneficial.</a:t>
            </a:r>
          </a:p>
        </p:txBody>
      </p:sp>
      <p:sp>
        <p:nvSpPr>
          <p:cNvPr id="4" name="Slide Number Placeholder 3">
            <a:extLst>
              <a:ext uri="{FF2B5EF4-FFF2-40B4-BE49-F238E27FC236}">
                <a16:creationId xmlns:a16="http://schemas.microsoft.com/office/drawing/2014/main" id="{1AD544E7-4FD3-802E-D0E2-E3458963121A}"/>
              </a:ext>
            </a:extLst>
          </p:cNvPr>
          <p:cNvSpPr>
            <a:spLocks noGrp="1"/>
          </p:cNvSpPr>
          <p:nvPr>
            <p:ph type="sldNum" sz="quarter" idx="12"/>
          </p:nvPr>
        </p:nvSpPr>
        <p:spPr/>
        <p:txBody>
          <a:bodyPr/>
          <a:lstStyle/>
          <a:p>
            <a:fld id="{E5D9271B-17BF-495A-A910-CB43B2266855}" type="slidenum">
              <a:rPr lang="x-none" smtClean="0"/>
              <a:t>24</a:t>
            </a:fld>
            <a:endParaRPr lang="x-none" dirty="0"/>
          </a:p>
        </p:txBody>
      </p:sp>
    </p:spTree>
    <p:extLst>
      <p:ext uri="{BB962C8B-B14F-4D97-AF65-F5344CB8AC3E}">
        <p14:creationId xmlns:p14="http://schemas.microsoft.com/office/powerpoint/2010/main" val="3004130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6DED13-72E9-0323-B8CB-03FD7313F007}"/>
              </a:ext>
            </a:extLst>
          </p:cNvPr>
          <p:cNvSpPr>
            <a:spLocks noGrp="1"/>
          </p:cNvSpPr>
          <p:nvPr>
            <p:ph type="sldNum" sz="quarter" idx="12"/>
          </p:nvPr>
        </p:nvSpPr>
        <p:spPr/>
        <p:txBody>
          <a:bodyPr/>
          <a:lstStyle/>
          <a:p>
            <a:fld id="{E5D9271B-17BF-495A-A910-CB43B2266855}" type="slidenum">
              <a:rPr lang="x-none" smtClean="0"/>
              <a:t>25</a:t>
            </a:fld>
            <a:endParaRPr lang="x-none" dirty="0"/>
          </a:p>
        </p:txBody>
      </p:sp>
      <p:sp>
        <p:nvSpPr>
          <p:cNvPr id="27" name="Rectangle 26">
            <a:extLst>
              <a:ext uri="{FF2B5EF4-FFF2-40B4-BE49-F238E27FC236}">
                <a16:creationId xmlns:a16="http://schemas.microsoft.com/office/drawing/2014/main" id="{0CF01B6D-878B-4EF9-211C-21C16268C5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FF4F6272-35ED-5909-C5F6-0E51DA333A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2833068" cy="2997599"/>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9" name="Freeform: Shape 20">
            <a:extLst>
              <a:ext uri="{FF2B5EF4-FFF2-40B4-BE49-F238E27FC236}">
                <a16:creationId xmlns:a16="http://schemas.microsoft.com/office/drawing/2014/main" id="{40F42926-D77A-338B-459A-03AB961A48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2833068" cy="2997599"/>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30" name="Freeform: Shape 29">
            <a:extLst>
              <a:ext uri="{FF2B5EF4-FFF2-40B4-BE49-F238E27FC236}">
                <a16:creationId xmlns:a16="http://schemas.microsoft.com/office/drawing/2014/main" id="{1978AC9C-8085-F142-0E93-1CD6AA4BE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1" name="Freeform: Shape 30">
            <a:extLst>
              <a:ext uri="{FF2B5EF4-FFF2-40B4-BE49-F238E27FC236}">
                <a16:creationId xmlns:a16="http://schemas.microsoft.com/office/drawing/2014/main" id="{25D1B24A-A50F-CC58-FF0F-65E3158AC7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Rectangle 26">
            <a:extLst>
              <a:ext uri="{FF2B5EF4-FFF2-40B4-BE49-F238E27FC236}">
                <a16:creationId xmlns:a16="http://schemas.microsoft.com/office/drawing/2014/main" id="{9BADB476-BB39-3830-4C8A-88C6AFF385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21053" y="819446"/>
            <a:ext cx="6964685" cy="5402463"/>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8">
            <a:extLst>
              <a:ext uri="{FF2B5EF4-FFF2-40B4-BE49-F238E27FC236}">
                <a16:creationId xmlns:a16="http://schemas.microsoft.com/office/drawing/2014/main" id="{6B41E032-9206-55FC-1970-23F8217B9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21053" y="819446"/>
            <a:ext cx="6964685" cy="5402463"/>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0">
            <a:extLst>
              <a:ext uri="{FF2B5EF4-FFF2-40B4-BE49-F238E27FC236}">
                <a16:creationId xmlns:a16="http://schemas.microsoft.com/office/drawing/2014/main" id="{99741AEB-CE17-79CD-B6F5-DD2D5D30A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3658" y="727769"/>
            <a:ext cx="6964685"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itle 1">
            <a:extLst>
              <a:ext uri="{FF2B5EF4-FFF2-40B4-BE49-F238E27FC236}">
                <a16:creationId xmlns:a16="http://schemas.microsoft.com/office/drawing/2014/main" id="{0E9A6F91-5E59-90F2-9C09-4E0897182EF8}"/>
              </a:ext>
            </a:extLst>
          </p:cNvPr>
          <p:cNvSpPr txBox="1">
            <a:spLocks/>
          </p:cNvSpPr>
          <p:nvPr/>
        </p:nvSpPr>
        <p:spPr>
          <a:xfrm>
            <a:off x="2886764" y="2078292"/>
            <a:ext cx="6418471" cy="26920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800" b="1" dirty="0">
                <a:solidFill>
                  <a:schemeClr val="bg1"/>
                </a:solidFill>
                <a:latin typeface="Bahnschrift" panose="020B0502040204020203" pitchFamily="34" charset="0"/>
              </a:rPr>
              <a:t>Thank you!</a:t>
            </a:r>
          </a:p>
        </p:txBody>
      </p:sp>
      <p:sp>
        <p:nvSpPr>
          <p:cNvPr id="37" name="Freeform: Shape 32">
            <a:extLst>
              <a:ext uri="{FF2B5EF4-FFF2-40B4-BE49-F238E27FC236}">
                <a16:creationId xmlns:a16="http://schemas.microsoft.com/office/drawing/2014/main" id="{D85E3586-5EDC-1669-67B9-9AC3E581F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2776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dirty="0"/>
          </a:p>
        </p:txBody>
      </p:sp>
      <p:sp>
        <p:nvSpPr>
          <p:cNvPr id="38" name="Graphic 212">
            <a:extLst>
              <a:ext uri="{FF2B5EF4-FFF2-40B4-BE49-F238E27FC236}">
                <a16:creationId xmlns:a16="http://schemas.microsoft.com/office/drawing/2014/main" id="{3B20ED83-09DE-714E-D95A-2001501E0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75326" y="343675"/>
            <a:ext cx="768186" cy="76818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9" name="Graphic 212">
            <a:extLst>
              <a:ext uri="{FF2B5EF4-FFF2-40B4-BE49-F238E27FC236}">
                <a16:creationId xmlns:a16="http://schemas.microsoft.com/office/drawing/2014/main" id="{4526A635-E164-A312-DE0C-7264A8C39E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75326" y="343675"/>
            <a:ext cx="768186" cy="76818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40" name="Freeform: Shape 39">
            <a:extLst>
              <a:ext uri="{FF2B5EF4-FFF2-40B4-BE49-F238E27FC236}">
                <a16:creationId xmlns:a16="http://schemas.microsoft.com/office/drawing/2014/main" id="{8EBBB45C-843A-9C9F-21B6-4991F6E25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16750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dirty="0"/>
          </a:p>
        </p:txBody>
      </p:sp>
      <p:sp>
        <p:nvSpPr>
          <p:cNvPr id="41" name="Oval 40">
            <a:extLst>
              <a:ext uri="{FF2B5EF4-FFF2-40B4-BE49-F238E27FC236}">
                <a16:creationId xmlns:a16="http://schemas.microsoft.com/office/drawing/2014/main" id="{5B3B8ECA-C715-FEEE-8D9E-0770892AC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7140" y="5100276"/>
            <a:ext cx="515928" cy="515928"/>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Oval 41">
            <a:extLst>
              <a:ext uri="{FF2B5EF4-FFF2-40B4-BE49-F238E27FC236}">
                <a16:creationId xmlns:a16="http://schemas.microsoft.com/office/drawing/2014/main" id="{62330160-B6E3-BCD1-6536-D8D737DCE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7140" y="5100276"/>
            <a:ext cx="515928" cy="51592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43" name="Graphic 185">
            <a:extLst>
              <a:ext uri="{FF2B5EF4-FFF2-40B4-BE49-F238E27FC236}">
                <a16:creationId xmlns:a16="http://schemas.microsoft.com/office/drawing/2014/main" id="{FC2947E7-07B5-ECE9-F151-61D4B95C11C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44" name="Freeform: Shape 43">
              <a:extLst>
                <a:ext uri="{FF2B5EF4-FFF2-40B4-BE49-F238E27FC236}">
                  <a16:creationId xmlns:a16="http://schemas.microsoft.com/office/drawing/2014/main" id="{33BBD48A-3D6F-5AA9-CFFA-09A5C0E0C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5C65E6A-5BC8-CA5D-423C-497B461608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D865AC30-6A94-D646-937C-6954AAF9F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3C82BFB0-A780-8F73-7297-CA204C2CC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48FC57C-CDFF-A28A-997A-5F09C79236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575912746"/>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DB983-1240-F63B-1902-B3AF1B0B5103}"/>
              </a:ext>
            </a:extLst>
          </p:cNvPr>
          <p:cNvSpPr>
            <a:spLocks noGrp="1"/>
          </p:cNvSpPr>
          <p:nvPr>
            <p:ph type="title"/>
          </p:nvPr>
        </p:nvSpPr>
        <p:spPr/>
        <p:txBody>
          <a:bodyPr/>
          <a:lstStyle/>
          <a:p>
            <a:r>
              <a:rPr lang="en-US" dirty="0"/>
              <a:t>Venue and Date of Execution</a:t>
            </a:r>
            <a:endParaRPr lang="en-00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77181D8-13B6-168B-9185-FB323FB2DDA5}"/>
                  </a:ext>
                </a:extLst>
              </p:cNvPr>
              <p:cNvSpPr>
                <a:spLocks noGrp="1"/>
              </p:cNvSpPr>
              <p:nvPr>
                <p:ph idx="1"/>
              </p:nvPr>
            </p:nvSpPr>
            <p:spPr>
              <a:xfrm>
                <a:off x="540152" y="1724025"/>
                <a:ext cx="6551311" cy="3614184"/>
              </a:xfrm>
            </p:spPr>
            <p:txBody>
              <a:bodyPr>
                <a:normAutofit/>
              </a:bodyPr>
              <a:lstStyle/>
              <a:p>
                <a:pPr marL="625475" indent="-342900"/>
                <a:r>
                  <a:rPr lang="en-GB" dirty="0"/>
                  <a:t>Venue </a:t>
                </a:r>
                <a14:m>
                  <m:oMath xmlns:m="http://schemas.openxmlformats.org/officeDocument/2006/math">
                    <m:r>
                      <a:rPr lang="en-US" b="0" i="1" smtClean="0">
                        <a:latin typeface="Cambria Math" panose="02040503050406030204" pitchFamily="18" charset="0"/>
                      </a:rPr>
                      <m:t>→</m:t>
                    </m:r>
                  </m:oMath>
                </a14:m>
                <a:r>
                  <a:rPr lang="en-GB" dirty="0"/>
                  <a:t> </a:t>
                </a:r>
                <a:r>
                  <a:rPr lang="en-GB" b="1" dirty="0">
                    <a:solidFill>
                      <a:schemeClr val="accent2"/>
                    </a:solidFill>
                  </a:rPr>
                  <a:t>Baghbaan Old Age Home</a:t>
                </a:r>
              </a:p>
              <a:p>
                <a:pPr marL="625475" indent="-342900"/>
                <a:r>
                  <a:rPr lang="en-GB" dirty="0"/>
                  <a:t>Address </a:t>
                </a:r>
                <a14:m>
                  <m:oMath xmlns:m="http://schemas.openxmlformats.org/officeDocument/2006/math">
                    <m:r>
                      <a:rPr lang="en-US" b="0" i="1" smtClean="0">
                        <a:latin typeface="Cambria Math" panose="02040503050406030204" pitchFamily="18" charset="0"/>
                      </a:rPr>
                      <m:t>→</m:t>
                    </m:r>
                  </m:oMath>
                </a14:m>
                <a:r>
                  <a:rPr lang="en-GB" dirty="0"/>
                  <a:t> </a:t>
                </a:r>
                <a:r>
                  <a:rPr lang="en-GB" dirty="0" err="1"/>
                  <a:t>Gulrez</a:t>
                </a:r>
                <a:r>
                  <a:rPr lang="en-GB" dirty="0"/>
                  <a:t> 2 Rawalpindi, Punjab</a:t>
                </a:r>
              </a:p>
              <a:p>
                <a:pPr marL="625475" indent="-342900"/>
                <a:r>
                  <a:rPr lang="en-GB" dirty="0"/>
                  <a:t>Total travel time </a:t>
                </a:r>
                <a14:m>
                  <m:oMath xmlns:m="http://schemas.openxmlformats.org/officeDocument/2006/math">
                    <m:r>
                      <a:rPr lang="en-US" b="0" i="1" smtClean="0">
                        <a:latin typeface="Cambria Math" panose="02040503050406030204" pitchFamily="18" charset="0"/>
                      </a:rPr>
                      <m:t>→</m:t>
                    </m:r>
                  </m:oMath>
                </a14:m>
                <a:r>
                  <a:rPr lang="en-GB" dirty="0"/>
                  <a:t> 2 hours</a:t>
                </a:r>
              </a:p>
              <a:p>
                <a:pPr marL="625475" indent="-342900"/>
                <a:r>
                  <a:rPr lang="en-GB" dirty="0"/>
                  <a:t>Execution date</a:t>
                </a:r>
                <a:r>
                  <a:rPr lang="en-US" b="0" dirty="0"/>
                  <a:t> </a:t>
                </a:r>
                <a14:m>
                  <m:oMath xmlns:m="http://schemas.openxmlformats.org/officeDocument/2006/math">
                    <m:r>
                      <a:rPr lang="en-US" b="0" i="1" smtClean="0">
                        <a:latin typeface="Cambria Math" panose="02040503050406030204" pitchFamily="18" charset="0"/>
                      </a:rPr>
                      <m:t>→</m:t>
                    </m:r>
                  </m:oMath>
                </a14:m>
                <a:r>
                  <a:rPr lang="en-GB" dirty="0"/>
                  <a:t> </a:t>
                </a:r>
                <a:r>
                  <a:rPr lang="en-GB" b="1" dirty="0"/>
                  <a:t>March 10, 2024</a:t>
                </a:r>
              </a:p>
              <a:p>
                <a:pPr marL="625475" indent="-342900"/>
                <a:r>
                  <a:rPr lang="en-GB" dirty="0"/>
                  <a:t>Time spent</a:t>
                </a:r>
                <a:r>
                  <a:rPr lang="en-US" b="0" dirty="0"/>
                  <a:t> </a:t>
                </a:r>
                <a14:m>
                  <m:oMath xmlns:m="http://schemas.openxmlformats.org/officeDocument/2006/math">
                    <m:r>
                      <a:rPr lang="en-US" b="0" i="1" smtClean="0">
                        <a:latin typeface="Cambria Math" panose="02040503050406030204" pitchFamily="18" charset="0"/>
                      </a:rPr>
                      <m:t>→</m:t>
                    </m:r>
                  </m:oMath>
                </a14:m>
                <a:r>
                  <a:rPr lang="en-GB" dirty="0"/>
                  <a:t> 10am to 3pm </a:t>
                </a:r>
                <a:br>
                  <a:rPr lang="en-GB" dirty="0"/>
                </a:br>
                <a:r>
                  <a:rPr lang="en-GB" dirty="0"/>
                  <a:t>                       (Total ~ 5 hours)</a:t>
                </a:r>
              </a:p>
            </p:txBody>
          </p:sp>
        </mc:Choice>
        <mc:Fallback xmlns="">
          <p:sp>
            <p:nvSpPr>
              <p:cNvPr id="3" name="Content Placeholder 2">
                <a:extLst>
                  <a:ext uri="{FF2B5EF4-FFF2-40B4-BE49-F238E27FC236}">
                    <a16:creationId xmlns:a16="http://schemas.microsoft.com/office/drawing/2014/main" id="{277181D8-13B6-168B-9185-FB323FB2DDA5}"/>
                  </a:ext>
                </a:extLst>
              </p:cNvPr>
              <p:cNvSpPr>
                <a:spLocks noGrp="1" noRot="1" noChangeAspect="1" noMove="1" noResize="1" noEditPoints="1" noAdjustHandles="1" noChangeArrowheads="1" noChangeShapeType="1" noTextEdit="1"/>
              </p:cNvSpPr>
              <p:nvPr>
                <p:ph idx="1"/>
              </p:nvPr>
            </p:nvSpPr>
            <p:spPr>
              <a:xfrm>
                <a:off x="540152" y="1724025"/>
                <a:ext cx="6551311" cy="3614184"/>
              </a:xfrm>
              <a:blipFill>
                <a:blip r:embed="rId2"/>
                <a:stretch>
                  <a:fillRect t="-3204"/>
                </a:stretch>
              </a:blipFill>
            </p:spPr>
            <p:txBody>
              <a:bodyPr/>
              <a:lstStyle/>
              <a:p>
                <a:r>
                  <a:rPr lang="en-001">
                    <a:noFill/>
                  </a:rPr>
                  <a:t> </a:t>
                </a:r>
              </a:p>
            </p:txBody>
          </p:sp>
        </mc:Fallback>
      </mc:AlternateContent>
      <p:sp>
        <p:nvSpPr>
          <p:cNvPr id="4" name="Slide Number Placeholder 3">
            <a:extLst>
              <a:ext uri="{FF2B5EF4-FFF2-40B4-BE49-F238E27FC236}">
                <a16:creationId xmlns:a16="http://schemas.microsoft.com/office/drawing/2014/main" id="{2231AA8D-CD19-5FB9-9F9D-0469817D6BFF}"/>
              </a:ext>
            </a:extLst>
          </p:cNvPr>
          <p:cNvSpPr>
            <a:spLocks noGrp="1"/>
          </p:cNvSpPr>
          <p:nvPr>
            <p:ph type="sldNum" sz="quarter" idx="12"/>
          </p:nvPr>
        </p:nvSpPr>
        <p:spPr/>
        <p:txBody>
          <a:bodyPr/>
          <a:lstStyle/>
          <a:p>
            <a:fld id="{E5D9271B-17BF-495A-A910-CB43B2266855}" type="slidenum">
              <a:rPr lang="x-none" smtClean="0"/>
              <a:t>3</a:t>
            </a:fld>
            <a:endParaRPr lang="x-none" dirty="0"/>
          </a:p>
        </p:txBody>
      </p:sp>
      <p:pic>
        <p:nvPicPr>
          <p:cNvPr id="5" name="Picture 4" descr="A sign on a building&#10;&#10;Description automatically generated">
            <a:extLst>
              <a:ext uri="{FF2B5EF4-FFF2-40B4-BE49-F238E27FC236}">
                <a16:creationId xmlns:a16="http://schemas.microsoft.com/office/drawing/2014/main" id="{D516B39B-0CC3-A5DD-05D5-5C660AEFC0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1463" y="1724025"/>
            <a:ext cx="4657723" cy="3493292"/>
          </a:xfrm>
          <a:prstGeom prst="roundRect">
            <a:avLst>
              <a:gd name="adj" fmla="val 4880"/>
            </a:avLst>
          </a:prstGeom>
          <a:solidFill>
            <a:srgbClr val="FFFFFF">
              <a:shade val="85000"/>
            </a:srgbClr>
          </a:solidFill>
          <a:ln w="38100">
            <a:solidFill>
              <a:srgbClr val="000000"/>
            </a:solidFill>
          </a:ln>
          <a:effectLst/>
        </p:spPr>
      </p:pic>
      <p:sp>
        <p:nvSpPr>
          <p:cNvPr id="7" name="TextBox 6">
            <a:extLst>
              <a:ext uri="{FF2B5EF4-FFF2-40B4-BE49-F238E27FC236}">
                <a16:creationId xmlns:a16="http://schemas.microsoft.com/office/drawing/2014/main" id="{ED3132A6-BA3D-1999-5CAA-511CA272980E}"/>
              </a:ext>
            </a:extLst>
          </p:cNvPr>
          <p:cNvSpPr txBox="1"/>
          <p:nvPr/>
        </p:nvSpPr>
        <p:spPr>
          <a:xfrm>
            <a:off x="540153" y="5402242"/>
            <a:ext cx="11393797" cy="954107"/>
          </a:xfrm>
          <a:prstGeom prst="rect">
            <a:avLst/>
          </a:prstGeom>
          <a:noFill/>
        </p:spPr>
        <p:txBody>
          <a:bodyPr wrap="square">
            <a:spAutoFit/>
          </a:bodyPr>
          <a:lstStyle/>
          <a:p>
            <a:pPr marL="739775" indent="-457200">
              <a:buFont typeface="Arial" panose="020B0604020202020204" pitchFamily="34" charset="0"/>
              <a:buChar char="•"/>
            </a:pPr>
            <a:r>
              <a:rPr lang="en-GB" sz="2800" b="1" dirty="0">
                <a:solidFill>
                  <a:schemeClr val="accent2"/>
                </a:solidFill>
                <a:latin typeface="Bahnschrift" panose="020B0502040204020203" pitchFamily="34" charset="0"/>
              </a:rPr>
              <a:t>Ration provided (worth 10k) at personal expense</a:t>
            </a:r>
          </a:p>
          <a:p>
            <a:pPr marL="739775" indent="-457200">
              <a:buFont typeface="Arial" panose="020B0604020202020204" pitchFamily="34" charset="0"/>
              <a:buChar char="•"/>
            </a:pPr>
            <a:r>
              <a:rPr lang="en-GB" sz="2800" b="1" dirty="0">
                <a:solidFill>
                  <a:schemeClr val="accent2"/>
                </a:solidFill>
                <a:latin typeface="Bahnschrift" panose="020B0502040204020203" pitchFamily="34" charset="0"/>
              </a:rPr>
              <a:t>Fundraising (worth 15k) for donations</a:t>
            </a:r>
          </a:p>
        </p:txBody>
      </p:sp>
    </p:spTree>
    <p:extLst>
      <p:ext uri="{BB962C8B-B14F-4D97-AF65-F5344CB8AC3E}">
        <p14:creationId xmlns:p14="http://schemas.microsoft.com/office/powerpoint/2010/main" val="2288938135"/>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82A1D0-7E47-352F-3067-98228C92C971}"/>
              </a:ext>
            </a:extLst>
          </p:cNvPr>
          <p:cNvSpPr>
            <a:spLocks noGrp="1"/>
          </p:cNvSpPr>
          <p:nvPr>
            <p:ph type="sldNum" sz="quarter" idx="12"/>
          </p:nvPr>
        </p:nvSpPr>
        <p:spPr/>
        <p:txBody>
          <a:bodyPr/>
          <a:lstStyle/>
          <a:p>
            <a:fld id="{E5D9271B-17BF-495A-A910-CB43B2266855}" type="slidenum">
              <a:rPr lang="x-none" smtClean="0"/>
              <a:t>4</a:t>
            </a:fld>
            <a:endParaRPr lang="x-none" dirty="0"/>
          </a:p>
        </p:txBody>
      </p:sp>
      <p:pic>
        <p:nvPicPr>
          <p:cNvPr id="5" name="Picture 4">
            <a:extLst>
              <a:ext uri="{FF2B5EF4-FFF2-40B4-BE49-F238E27FC236}">
                <a16:creationId xmlns:a16="http://schemas.microsoft.com/office/drawing/2014/main" id="{7CD1BC71-8291-E30B-5F01-6297BEAA823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43559" y="1077795"/>
            <a:ext cx="5972029" cy="4836621"/>
          </a:xfrm>
          <a:prstGeom prst="roundRect">
            <a:avLst>
              <a:gd name="adj" fmla="val 8594"/>
            </a:avLst>
          </a:prstGeom>
          <a:solidFill>
            <a:srgbClr val="FFFFFF">
              <a:shade val="85000"/>
            </a:srgbClr>
          </a:solidFill>
          <a:ln w="38100">
            <a:solidFill>
              <a:srgbClr val="000000"/>
            </a:solidFill>
          </a:ln>
          <a:effectLst/>
        </p:spPr>
      </p:pic>
      <p:pic>
        <p:nvPicPr>
          <p:cNvPr id="6" name="Picture 5">
            <a:extLst>
              <a:ext uri="{FF2B5EF4-FFF2-40B4-BE49-F238E27FC236}">
                <a16:creationId xmlns:a16="http://schemas.microsoft.com/office/drawing/2014/main" id="{C5338F70-1ADC-498D-F9F4-EC7E7F90386E}"/>
              </a:ext>
            </a:extLst>
          </p:cNvPr>
          <p:cNvPicPr>
            <a:picLocks noChangeAspect="1"/>
          </p:cNvPicPr>
          <p:nvPr/>
        </p:nvPicPr>
        <p:blipFill>
          <a:blip r:embed="rId4"/>
          <a:stretch>
            <a:fillRect/>
          </a:stretch>
        </p:blipFill>
        <p:spPr>
          <a:xfrm>
            <a:off x="6816491" y="1077795"/>
            <a:ext cx="4887592" cy="4836621"/>
          </a:xfrm>
          <a:prstGeom prst="roundRect">
            <a:avLst>
              <a:gd name="adj" fmla="val 8594"/>
            </a:avLst>
          </a:prstGeom>
          <a:solidFill>
            <a:srgbClr val="FFFFFF">
              <a:shade val="85000"/>
            </a:srgbClr>
          </a:solidFill>
          <a:ln w="38100">
            <a:solidFill>
              <a:srgbClr val="000000"/>
            </a:solidFill>
          </a:ln>
          <a:effectLst/>
        </p:spPr>
      </p:pic>
    </p:spTree>
    <p:extLst>
      <p:ext uri="{BB962C8B-B14F-4D97-AF65-F5344CB8AC3E}">
        <p14:creationId xmlns:p14="http://schemas.microsoft.com/office/powerpoint/2010/main" val="4163464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93CE9-C9DB-E026-8C56-AC9ECEC65CDA}"/>
              </a:ext>
            </a:extLst>
          </p:cNvPr>
          <p:cNvSpPr>
            <a:spLocks noGrp="1"/>
          </p:cNvSpPr>
          <p:nvPr>
            <p:ph type="title"/>
          </p:nvPr>
        </p:nvSpPr>
        <p:spPr>
          <a:xfrm>
            <a:off x="540152" y="365125"/>
            <a:ext cx="11111696" cy="1478841"/>
          </a:xfrm>
        </p:spPr>
        <p:txBody>
          <a:bodyPr>
            <a:normAutofit fontScale="90000"/>
          </a:bodyPr>
          <a:lstStyle/>
          <a:p>
            <a:r>
              <a:rPr lang="en-US" dirty="0"/>
              <a:t>Aims and Objectives of the Project</a:t>
            </a:r>
            <a:br>
              <a:rPr lang="en-US" dirty="0"/>
            </a:br>
            <a:r>
              <a:rPr lang="en-US" dirty="0"/>
              <a:t>/ Relevance / Need of the Project</a:t>
            </a:r>
            <a:endParaRPr lang="x-none" dirty="0">
              <a:solidFill>
                <a:schemeClr val="tx1"/>
              </a:solidFill>
            </a:endParaRPr>
          </a:p>
        </p:txBody>
      </p:sp>
      <p:sp>
        <p:nvSpPr>
          <p:cNvPr id="3" name="Content Placeholder 2">
            <a:extLst>
              <a:ext uri="{FF2B5EF4-FFF2-40B4-BE49-F238E27FC236}">
                <a16:creationId xmlns:a16="http://schemas.microsoft.com/office/drawing/2014/main" id="{B1AA7D06-19E0-F138-1AA5-BAEE3B6A144C}"/>
              </a:ext>
            </a:extLst>
          </p:cNvPr>
          <p:cNvSpPr>
            <a:spLocks noGrp="1"/>
          </p:cNvSpPr>
          <p:nvPr>
            <p:ph idx="1"/>
          </p:nvPr>
        </p:nvSpPr>
        <p:spPr>
          <a:xfrm>
            <a:off x="540152" y="2023353"/>
            <a:ext cx="11111696" cy="4332996"/>
          </a:xfrm>
        </p:spPr>
        <p:txBody>
          <a:bodyPr>
            <a:normAutofit fontScale="92500"/>
          </a:bodyPr>
          <a:lstStyle/>
          <a:p>
            <a:r>
              <a:rPr lang="en-US" sz="2400" b="1" dirty="0">
                <a:solidFill>
                  <a:schemeClr val="accent2"/>
                </a:solidFill>
              </a:rPr>
              <a:t>Objective: </a:t>
            </a:r>
            <a:r>
              <a:rPr lang="en-US" sz="2400" dirty="0"/>
              <a:t>Core project aim was to donate ration to the old age home, donate money that we fundraised online from NUST students, and spend time with the elderly citizens</a:t>
            </a:r>
          </a:p>
          <a:p>
            <a:r>
              <a:rPr lang="en-US" sz="2400" b="1" dirty="0">
                <a:solidFill>
                  <a:schemeClr val="accent2"/>
                </a:solidFill>
              </a:rPr>
              <a:t>Need: </a:t>
            </a:r>
            <a:r>
              <a:rPr lang="en-US" sz="2400" dirty="0"/>
              <a:t>Haji Shaukat Qureshi runs the organization privately and donations from small groups are very valuable for his organization. The organization appreciates donations of food ration,  thus we provided essential food items as a donation</a:t>
            </a:r>
          </a:p>
          <a:p>
            <a:pPr marL="0" indent="0" algn="ctr">
              <a:buNone/>
            </a:pPr>
            <a:r>
              <a:rPr lang="en-US" sz="2400" b="1" dirty="0">
                <a:solidFill>
                  <a:schemeClr val="tx1">
                    <a:lumMod val="95000"/>
                    <a:lumOff val="5000"/>
                  </a:schemeClr>
                </a:solidFill>
              </a:rPr>
              <a:t>“Elderly people are isolated, and their children seldom meet them. Paying them a visit and interacting with them is beneficial for their mental well-being, gives them a break from their routine and make them feel connected to the youth of the society.”</a:t>
            </a:r>
          </a:p>
          <a:p>
            <a:pPr marL="0" indent="0" algn="ctr">
              <a:buNone/>
            </a:pPr>
            <a:r>
              <a:rPr lang="en-US" sz="2400" b="1" dirty="0">
                <a:solidFill>
                  <a:schemeClr val="tx1">
                    <a:lumMod val="95000"/>
                    <a:lumOff val="5000"/>
                  </a:schemeClr>
                </a:solidFill>
              </a:rPr>
              <a:t>“The elderly get an opportunity to reflect on the life they lived, the decisions they took and also, share their experiences and views on societal issues with younger generations.”</a:t>
            </a:r>
          </a:p>
        </p:txBody>
      </p:sp>
      <p:sp>
        <p:nvSpPr>
          <p:cNvPr id="4" name="Slide Number Placeholder 3">
            <a:extLst>
              <a:ext uri="{FF2B5EF4-FFF2-40B4-BE49-F238E27FC236}">
                <a16:creationId xmlns:a16="http://schemas.microsoft.com/office/drawing/2014/main" id="{93FCD104-B68B-679F-9C2D-4B8B75FD4215}"/>
              </a:ext>
            </a:extLst>
          </p:cNvPr>
          <p:cNvSpPr>
            <a:spLocks noGrp="1"/>
          </p:cNvSpPr>
          <p:nvPr>
            <p:ph type="sldNum" sz="quarter" idx="12"/>
          </p:nvPr>
        </p:nvSpPr>
        <p:spPr/>
        <p:txBody>
          <a:bodyPr/>
          <a:lstStyle/>
          <a:p>
            <a:fld id="{E5D9271B-17BF-495A-A910-CB43B2266855}" type="slidenum">
              <a:rPr lang="x-none" smtClean="0"/>
              <a:t>5</a:t>
            </a:fld>
            <a:endParaRPr lang="x-none" dirty="0"/>
          </a:p>
        </p:txBody>
      </p:sp>
    </p:spTree>
    <p:extLst>
      <p:ext uri="{BB962C8B-B14F-4D97-AF65-F5344CB8AC3E}">
        <p14:creationId xmlns:p14="http://schemas.microsoft.com/office/powerpoint/2010/main" val="1665762207"/>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C5CEF-9F53-7872-1D38-A6465A6DFFE3}"/>
              </a:ext>
            </a:extLst>
          </p:cNvPr>
          <p:cNvSpPr>
            <a:spLocks noGrp="1"/>
          </p:cNvSpPr>
          <p:nvPr>
            <p:ph type="title"/>
          </p:nvPr>
        </p:nvSpPr>
        <p:spPr/>
        <p:txBody>
          <a:bodyPr/>
          <a:lstStyle/>
          <a:p>
            <a:r>
              <a:rPr lang="en-US" dirty="0"/>
              <a:t>Target Audience</a:t>
            </a:r>
            <a:endParaRPr lang="x-none"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DAD911-523B-70CD-083D-CA7B62A02633}"/>
                  </a:ext>
                </a:extLst>
              </p:cNvPr>
              <p:cNvSpPr>
                <a:spLocks noGrp="1"/>
              </p:cNvSpPr>
              <p:nvPr>
                <p:ph idx="1"/>
              </p:nvPr>
            </p:nvSpPr>
            <p:spPr>
              <a:xfrm>
                <a:off x="540151" y="1516284"/>
                <a:ext cx="4615509" cy="4660679"/>
              </a:xfrm>
            </p:spPr>
            <p:txBody>
              <a:bodyPr anchor="ctr">
                <a:normAutofit/>
              </a:bodyPr>
              <a:lstStyle/>
              <a:p>
                <a:r>
                  <a:rPr lang="en-US" b="1" dirty="0">
                    <a:solidFill>
                      <a:srgbClr val="CC5D12"/>
                    </a:solidFill>
                  </a:rPr>
                  <a:t>Age Group</a:t>
                </a:r>
                <a:br>
                  <a:rPr lang="en-US" b="1" dirty="0"/>
                </a:br>
                <a:r>
                  <a:rPr lang="en-US" b="1" dirty="0"/>
                  <a:t>65+ (Senior Citizens)</a:t>
                </a:r>
              </a:p>
              <a:p>
                <a:r>
                  <a:rPr lang="en-US" b="1" dirty="0">
                    <a:solidFill>
                      <a:srgbClr val="CC5D12"/>
                    </a:solidFill>
                  </a:rPr>
                  <a:t>Total Beneficiaries Present </a:t>
                </a:r>
                <a14:m>
                  <m:oMath xmlns:m="http://schemas.openxmlformats.org/officeDocument/2006/math">
                    <m:r>
                      <a:rPr lang="en-US" b="1" i="1" smtClean="0">
                        <a:solidFill>
                          <a:schemeClr val="tx1"/>
                        </a:solidFill>
                        <a:latin typeface="Cambria Math" panose="02040503050406030204" pitchFamily="18" charset="0"/>
                      </a:rPr>
                      <m:t>→</m:t>
                    </m:r>
                  </m:oMath>
                </a14:m>
                <a:r>
                  <a:rPr lang="en-US" b="1" dirty="0">
                    <a:solidFill>
                      <a:srgbClr val="CC5D12"/>
                    </a:solidFill>
                  </a:rPr>
                  <a:t> </a:t>
                </a:r>
                <a:r>
                  <a:rPr lang="en-US" dirty="0"/>
                  <a:t>10</a:t>
                </a:r>
              </a:p>
              <a:p>
                <a:r>
                  <a:rPr lang="en-US" b="1" dirty="0">
                    <a:solidFill>
                      <a:srgbClr val="CC5D12"/>
                    </a:solidFill>
                  </a:rPr>
                  <a:t>Gender</a:t>
                </a:r>
                <a:br>
                  <a:rPr lang="en-US" dirty="0"/>
                </a:br>
                <a:r>
                  <a:rPr lang="en-US" dirty="0"/>
                  <a:t>Male and female both</a:t>
                </a:r>
              </a:p>
              <a:p>
                <a:r>
                  <a:rPr lang="en-US" b="1" dirty="0">
                    <a:solidFill>
                      <a:srgbClr val="CC5D12"/>
                    </a:solidFill>
                  </a:rPr>
                  <a:t>Venues</a:t>
                </a:r>
                <a:br>
                  <a:rPr lang="en-US" dirty="0"/>
                </a:br>
                <a:r>
                  <a:rPr lang="en-US" dirty="0">
                    <a:solidFill>
                      <a:schemeClr val="tx1"/>
                    </a:solidFill>
                  </a:rPr>
                  <a:t>1 </a:t>
                </a:r>
                <a14:m>
                  <m:oMath xmlns:m="http://schemas.openxmlformats.org/officeDocument/2006/math">
                    <m:r>
                      <a:rPr lang="en-US" b="0" i="1" smtClean="0">
                        <a:solidFill>
                          <a:schemeClr val="tx1"/>
                        </a:solidFill>
                        <a:latin typeface="Cambria Math" panose="02040503050406030204" pitchFamily="18" charset="0"/>
                      </a:rPr>
                      <m:t>→</m:t>
                    </m:r>
                  </m:oMath>
                </a14:m>
                <a:r>
                  <a:rPr lang="en-US" dirty="0">
                    <a:solidFill>
                      <a:schemeClr val="tx1"/>
                    </a:solidFill>
                  </a:rPr>
                  <a:t> </a:t>
                </a:r>
                <a:r>
                  <a:rPr lang="en-US" dirty="0" err="1">
                    <a:solidFill>
                      <a:schemeClr val="tx1"/>
                    </a:solidFill>
                  </a:rPr>
                  <a:t>Gulrez</a:t>
                </a:r>
                <a:r>
                  <a:rPr lang="en-US" dirty="0">
                    <a:solidFill>
                      <a:schemeClr val="tx1"/>
                    </a:solidFill>
                  </a:rPr>
                  <a:t> 2, RWP </a:t>
                </a:r>
                <a:endParaRPr lang="en-US" dirty="0">
                  <a:solidFill>
                    <a:srgbClr val="CC5D12"/>
                  </a:solidFill>
                </a:endParaRPr>
              </a:p>
              <a:p>
                <a:r>
                  <a:rPr lang="en-US" b="1" dirty="0">
                    <a:solidFill>
                      <a:srgbClr val="CC5D12"/>
                    </a:solidFill>
                  </a:rPr>
                  <a:t>Number of Visits</a:t>
                </a:r>
                <a:br>
                  <a:rPr lang="en-US" dirty="0"/>
                </a:br>
                <a:r>
                  <a:rPr lang="en-US" dirty="0"/>
                  <a:t>1</a:t>
                </a:r>
              </a:p>
            </p:txBody>
          </p:sp>
        </mc:Choice>
        <mc:Fallback xmlns="">
          <p:sp>
            <p:nvSpPr>
              <p:cNvPr id="3" name="Content Placeholder 2">
                <a:extLst>
                  <a:ext uri="{FF2B5EF4-FFF2-40B4-BE49-F238E27FC236}">
                    <a16:creationId xmlns:a16="http://schemas.microsoft.com/office/drawing/2014/main" id="{D1DAD911-523B-70CD-083D-CA7B62A02633}"/>
                  </a:ext>
                </a:extLst>
              </p:cNvPr>
              <p:cNvSpPr>
                <a:spLocks noGrp="1" noRot="1" noChangeAspect="1" noMove="1" noResize="1" noEditPoints="1" noAdjustHandles="1" noChangeArrowheads="1" noChangeShapeType="1" noTextEdit="1"/>
              </p:cNvSpPr>
              <p:nvPr>
                <p:ph idx="1"/>
              </p:nvPr>
            </p:nvSpPr>
            <p:spPr>
              <a:xfrm>
                <a:off x="540151" y="1516284"/>
                <a:ext cx="4615509" cy="4660679"/>
              </a:xfrm>
              <a:blipFill>
                <a:blip r:embed="rId2"/>
                <a:stretch>
                  <a:fillRect l="-2378" b="-1309"/>
                </a:stretch>
              </a:blipFill>
            </p:spPr>
            <p:txBody>
              <a:bodyPr/>
              <a:lstStyle/>
              <a:p>
                <a:r>
                  <a:rPr lang="en-001">
                    <a:noFill/>
                  </a:rPr>
                  <a:t> </a:t>
                </a:r>
              </a:p>
            </p:txBody>
          </p:sp>
        </mc:Fallback>
      </mc:AlternateContent>
      <p:sp>
        <p:nvSpPr>
          <p:cNvPr id="4" name="Slide Number Placeholder 3">
            <a:extLst>
              <a:ext uri="{FF2B5EF4-FFF2-40B4-BE49-F238E27FC236}">
                <a16:creationId xmlns:a16="http://schemas.microsoft.com/office/drawing/2014/main" id="{84364BFB-5B7B-4DC9-250D-7AFEE2EAE1FA}"/>
              </a:ext>
            </a:extLst>
          </p:cNvPr>
          <p:cNvSpPr>
            <a:spLocks noGrp="1"/>
          </p:cNvSpPr>
          <p:nvPr>
            <p:ph type="sldNum" sz="quarter" idx="12"/>
          </p:nvPr>
        </p:nvSpPr>
        <p:spPr/>
        <p:txBody>
          <a:bodyPr/>
          <a:lstStyle/>
          <a:p>
            <a:fld id="{E5D9271B-17BF-495A-A910-CB43B2266855}" type="slidenum">
              <a:rPr lang="x-none" smtClean="0"/>
              <a:t>6</a:t>
            </a:fld>
            <a:endParaRPr lang="x-none" dirty="0"/>
          </a:p>
        </p:txBody>
      </p:sp>
      <p:pic>
        <p:nvPicPr>
          <p:cNvPr id="6" name="Picture 2">
            <a:extLst>
              <a:ext uri="{FF2B5EF4-FFF2-40B4-BE49-F238E27FC236}">
                <a16:creationId xmlns:a16="http://schemas.microsoft.com/office/drawing/2014/main" id="{DC8822D7-FB6C-2870-7A23-E37FE5EE2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1551" y="1887266"/>
            <a:ext cx="7221322" cy="3920147"/>
          </a:xfrm>
          <a:prstGeom prst="roundRect">
            <a:avLst>
              <a:gd name="adj" fmla="val 4375"/>
            </a:avLst>
          </a:prstGeom>
          <a:solidFill>
            <a:srgbClr val="FFFFFF">
              <a:shade val="85000"/>
            </a:srgbClr>
          </a:solidFill>
          <a:ln w="38100">
            <a:solidFill>
              <a:srgbClr val="000000"/>
            </a:solidFill>
          </a:ln>
          <a:effectLst/>
        </p:spPr>
      </p:pic>
    </p:spTree>
    <p:extLst>
      <p:ext uri="{BB962C8B-B14F-4D97-AF65-F5344CB8AC3E}">
        <p14:creationId xmlns:p14="http://schemas.microsoft.com/office/powerpoint/2010/main" val="1053693908"/>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93CE9-C9DB-E026-8C56-AC9ECEC65CDA}"/>
              </a:ext>
            </a:extLst>
          </p:cNvPr>
          <p:cNvSpPr>
            <a:spLocks noGrp="1"/>
          </p:cNvSpPr>
          <p:nvPr>
            <p:ph type="title"/>
          </p:nvPr>
        </p:nvSpPr>
        <p:spPr>
          <a:xfrm>
            <a:off x="540152" y="365126"/>
            <a:ext cx="11111696" cy="1298304"/>
          </a:xfrm>
        </p:spPr>
        <p:txBody>
          <a:bodyPr>
            <a:normAutofit fontScale="90000"/>
          </a:bodyPr>
          <a:lstStyle/>
          <a:p>
            <a:r>
              <a:rPr lang="en-US" dirty="0">
                <a:solidFill>
                  <a:schemeClr val="tx1"/>
                </a:solidFill>
              </a:rPr>
              <a:t>Letter of </a:t>
            </a:r>
            <a:br>
              <a:rPr lang="en-US" dirty="0">
                <a:solidFill>
                  <a:schemeClr val="tx1"/>
                </a:solidFill>
              </a:rPr>
            </a:br>
            <a:r>
              <a:rPr lang="en-US" dirty="0">
                <a:solidFill>
                  <a:schemeClr val="tx1"/>
                </a:solidFill>
              </a:rPr>
              <a:t>Acknowledgement</a:t>
            </a:r>
            <a:endParaRPr lang="x-none" dirty="0">
              <a:solidFill>
                <a:schemeClr val="tx1"/>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AA7D06-19E0-F138-1AA5-BAEE3B6A144C}"/>
                  </a:ext>
                </a:extLst>
              </p:cNvPr>
              <p:cNvSpPr>
                <a:spLocks noGrp="1"/>
              </p:cNvSpPr>
              <p:nvPr>
                <p:ph sz="half" idx="1"/>
              </p:nvPr>
            </p:nvSpPr>
            <p:spPr>
              <a:xfrm>
                <a:off x="540152" y="1875058"/>
                <a:ext cx="6347032" cy="4481292"/>
              </a:xfrm>
            </p:spPr>
            <p:txBody>
              <a:bodyPr anchor="ctr">
                <a:normAutofit fontScale="92500" lnSpcReduction="10000"/>
              </a:bodyPr>
              <a:lstStyle/>
              <a:p>
                <a:pPr marL="0" indent="0">
                  <a:buNone/>
                </a:pPr>
                <a14:m>
                  <m:oMath xmlns:m="http://schemas.openxmlformats.org/officeDocument/2006/math">
                    <m:r>
                      <a:rPr lang="en-US" b="1" i="1" smtClean="0">
                        <a:solidFill>
                          <a:srgbClr val="CC5D12"/>
                        </a:solidFill>
                        <a:latin typeface="Cambria Math" panose="02040503050406030204" pitchFamily="18" charset="0"/>
                      </a:rPr>
                      <m:t>→</m:t>
                    </m:r>
                    <m:r>
                      <a:rPr lang="en-US" b="1" i="1" smtClean="0">
                        <a:latin typeface="Cambria Math" panose="02040503050406030204" pitchFamily="18" charset="0"/>
                      </a:rPr>
                      <m:t> </m:t>
                    </m:r>
                  </m:oMath>
                </a14:m>
                <a:r>
                  <a:rPr lang="en-US" b="1" dirty="0">
                    <a:solidFill>
                      <a:srgbClr val="CC5D12"/>
                    </a:solidFill>
                  </a:rPr>
                  <a:t>Beneficiary 1</a:t>
                </a:r>
                <a:br>
                  <a:rPr lang="en-US" dirty="0"/>
                </a:br>
                <a:r>
                  <a:rPr lang="en-US" dirty="0"/>
                  <a:t>    Haji Shaukat Qureshi</a:t>
                </a:r>
              </a:p>
              <a:p>
                <a:r>
                  <a:rPr lang="en-US" sz="2400" b="1" dirty="0"/>
                  <a:t>Designation: </a:t>
                </a:r>
                <a:r>
                  <a:rPr lang="en-US" sz="2400" dirty="0"/>
                  <a:t>Owner of</a:t>
                </a:r>
                <a:br>
                  <a:rPr lang="en-US" sz="2400" dirty="0"/>
                </a:br>
                <a:r>
                  <a:rPr lang="en-US" sz="2400" dirty="0"/>
                  <a:t>                     [</a:t>
                </a:r>
                <a:r>
                  <a:rPr lang="en-US" sz="2400" dirty="0" err="1"/>
                  <a:t>Baghbaan</a:t>
                </a:r>
                <a:r>
                  <a:rPr lang="en-US" sz="2400" dirty="0"/>
                  <a:t> Old </a:t>
                </a:r>
                <a:r>
                  <a:rPr lang="en-US" sz="2400"/>
                  <a:t>Age Home]</a:t>
                </a:r>
                <a:endParaRPr lang="en-US" sz="2400" dirty="0"/>
              </a:p>
              <a:p>
                <a:r>
                  <a:rPr lang="en-US" sz="2400" b="1" dirty="0"/>
                  <a:t>Contact No: </a:t>
                </a:r>
                <a:r>
                  <a:rPr lang="en-US" sz="2400" dirty="0"/>
                  <a:t>0333-5161063</a:t>
                </a:r>
              </a:p>
              <a:p>
                <a:endParaRPr lang="en-US" sz="2400" dirty="0"/>
              </a:p>
              <a:p>
                <a:pPr marL="0" indent="0">
                  <a:buNone/>
                </a:pPr>
                <a14:m>
                  <m:oMath xmlns:m="http://schemas.openxmlformats.org/officeDocument/2006/math">
                    <m:r>
                      <a:rPr lang="en-US" b="1" i="1" smtClean="0">
                        <a:solidFill>
                          <a:srgbClr val="CC5D12"/>
                        </a:solidFill>
                        <a:latin typeface="Cambria Math" panose="02040503050406030204" pitchFamily="18" charset="0"/>
                      </a:rPr>
                      <m:t>→ </m:t>
                    </m:r>
                  </m:oMath>
                </a14:m>
                <a:r>
                  <a:rPr lang="en-US" b="1" dirty="0">
                    <a:solidFill>
                      <a:srgbClr val="CC5D12"/>
                    </a:solidFill>
                  </a:rPr>
                  <a:t>Beneficiary 2</a:t>
                </a:r>
                <a:br>
                  <a:rPr lang="en-US" b="1" dirty="0"/>
                </a:br>
                <a:r>
                  <a:rPr lang="en-US" b="1" dirty="0"/>
                  <a:t>    </a:t>
                </a:r>
                <a:r>
                  <a:rPr lang="en-US" dirty="0" err="1"/>
                  <a:t>Tahira</a:t>
                </a:r>
                <a:r>
                  <a:rPr lang="en-US" dirty="0"/>
                  <a:t> (Wife of Mr. Shaukat)</a:t>
                </a:r>
              </a:p>
              <a:p>
                <a:r>
                  <a:rPr lang="en-US" sz="2400" b="1" dirty="0"/>
                  <a:t>Designation: </a:t>
                </a:r>
                <a:r>
                  <a:rPr lang="en-US" sz="2400" dirty="0"/>
                  <a:t>Caretaker of</a:t>
                </a:r>
                <a:br>
                  <a:rPr lang="en-US" sz="2400" dirty="0"/>
                </a:br>
                <a:r>
                  <a:rPr lang="en-US" sz="2400" dirty="0"/>
                  <a:t>                     [</a:t>
                </a:r>
                <a:r>
                  <a:rPr lang="en-US" sz="2400" dirty="0" err="1"/>
                  <a:t>Baghbaan</a:t>
                </a:r>
                <a:r>
                  <a:rPr lang="en-US" sz="2400" dirty="0"/>
                  <a:t> Old Age Home,</a:t>
                </a:r>
                <a:br>
                  <a:rPr lang="en-US" sz="2400" dirty="0"/>
                </a:br>
                <a:r>
                  <a:rPr lang="en-US" sz="2400" dirty="0"/>
                  <a:t>                      </a:t>
                </a:r>
                <a:r>
                  <a:rPr lang="en-US" sz="2400" dirty="0" err="1"/>
                  <a:t>Gulrez</a:t>
                </a:r>
                <a:r>
                  <a:rPr lang="en-US" sz="2400" dirty="0"/>
                  <a:t> 2 Branch]</a:t>
                </a:r>
              </a:p>
              <a:p>
                <a:r>
                  <a:rPr lang="en-US" sz="2400" b="1" dirty="0"/>
                  <a:t>Contact No: </a:t>
                </a:r>
                <a:r>
                  <a:rPr lang="en-US" sz="2400" dirty="0"/>
                  <a:t>0316-5748852 </a:t>
                </a:r>
              </a:p>
            </p:txBody>
          </p:sp>
        </mc:Choice>
        <mc:Fallback xmlns="">
          <p:sp>
            <p:nvSpPr>
              <p:cNvPr id="3" name="Content Placeholder 2">
                <a:extLst>
                  <a:ext uri="{FF2B5EF4-FFF2-40B4-BE49-F238E27FC236}">
                    <a16:creationId xmlns:a16="http://schemas.microsoft.com/office/drawing/2014/main" id="{B1AA7D06-19E0-F138-1AA5-BAEE3B6A144C}"/>
                  </a:ext>
                </a:extLst>
              </p:cNvPr>
              <p:cNvSpPr>
                <a:spLocks noGrp="1" noRot="1" noChangeAspect="1" noMove="1" noResize="1" noEditPoints="1" noAdjustHandles="1" noChangeArrowheads="1" noChangeShapeType="1" noTextEdit="1"/>
              </p:cNvSpPr>
              <p:nvPr>
                <p:ph sz="half" idx="1"/>
              </p:nvPr>
            </p:nvSpPr>
            <p:spPr>
              <a:xfrm>
                <a:off x="540152" y="1875058"/>
                <a:ext cx="6347032" cy="4481292"/>
              </a:xfrm>
              <a:blipFill>
                <a:blip r:embed="rId2"/>
                <a:stretch>
                  <a:fillRect l="-1153" t="-816" b="-408"/>
                </a:stretch>
              </a:blipFill>
            </p:spPr>
            <p:txBody>
              <a:bodyPr/>
              <a:lstStyle/>
              <a:p>
                <a:r>
                  <a:rPr lang="en-001">
                    <a:noFill/>
                  </a:rPr>
                  <a:t> </a:t>
                </a:r>
              </a:p>
            </p:txBody>
          </p:sp>
        </mc:Fallback>
      </mc:AlternateContent>
      <p:sp>
        <p:nvSpPr>
          <p:cNvPr id="4" name="Slide Number Placeholder 3">
            <a:extLst>
              <a:ext uri="{FF2B5EF4-FFF2-40B4-BE49-F238E27FC236}">
                <a16:creationId xmlns:a16="http://schemas.microsoft.com/office/drawing/2014/main" id="{93FCD104-B68B-679F-9C2D-4B8B75FD4215}"/>
              </a:ext>
            </a:extLst>
          </p:cNvPr>
          <p:cNvSpPr>
            <a:spLocks noGrp="1"/>
          </p:cNvSpPr>
          <p:nvPr>
            <p:ph type="sldNum" sz="quarter" idx="12"/>
          </p:nvPr>
        </p:nvSpPr>
        <p:spPr/>
        <p:txBody>
          <a:bodyPr/>
          <a:lstStyle/>
          <a:p>
            <a:fld id="{E5D9271B-17BF-495A-A910-CB43B2266855}" type="slidenum">
              <a:rPr lang="x-none" smtClean="0"/>
              <a:t>7</a:t>
            </a:fld>
            <a:endParaRPr lang="x-none" dirty="0"/>
          </a:p>
        </p:txBody>
      </p:sp>
      <p:pic>
        <p:nvPicPr>
          <p:cNvPr id="6" name="Picture 5" descr="A close-up of a document&#10;&#10;Description automatically generated">
            <a:extLst>
              <a:ext uri="{FF2B5EF4-FFF2-40B4-BE49-F238E27FC236}">
                <a16:creationId xmlns:a16="http://schemas.microsoft.com/office/drawing/2014/main" id="{8ED76550-F2CC-A534-52A6-5602161EF7A9}"/>
              </a:ext>
            </a:extLst>
          </p:cNvPr>
          <p:cNvPicPr>
            <a:picLocks noChangeAspect="1"/>
          </p:cNvPicPr>
          <p:nvPr/>
        </p:nvPicPr>
        <p:blipFill rotWithShape="1">
          <a:blip r:embed="rId3" cstate="print">
            <a:biLevel thresh="25000"/>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rcRect l="3640" t="5411" r="5364" b="7518"/>
          <a:stretch/>
        </p:blipFill>
        <p:spPr>
          <a:xfrm>
            <a:off x="7206208" y="365125"/>
            <a:ext cx="4304653" cy="5991225"/>
          </a:xfrm>
          <a:prstGeom prst="roundRect">
            <a:avLst>
              <a:gd name="adj" fmla="val 5969"/>
            </a:avLst>
          </a:prstGeom>
          <a:solidFill>
            <a:srgbClr val="FFFFFF">
              <a:shade val="85000"/>
            </a:srgbClr>
          </a:solidFill>
          <a:ln w="38100">
            <a:solidFill>
              <a:srgbClr val="000000"/>
            </a:solidFill>
          </a:ln>
          <a:effectLst/>
        </p:spPr>
      </p:pic>
    </p:spTree>
    <p:extLst>
      <p:ext uri="{BB962C8B-B14F-4D97-AF65-F5344CB8AC3E}">
        <p14:creationId xmlns:p14="http://schemas.microsoft.com/office/powerpoint/2010/main" val="2007369829"/>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57D67F2-AD46-8292-FD64-513D7925CDC4}"/>
              </a:ext>
            </a:extLst>
          </p:cNvPr>
          <p:cNvSpPr>
            <a:spLocks noGrp="1"/>
          </p:cNvSpPr>
          <p:nvPr>
            <p:ph type="ctrTitle"/>
          </p:nvPr>
        </p:nvSpPr>
        <p:spPr>
          <a:xfrm>
            <a:off x="1524000" y="653902"/>
            <a:ext cx="9144000" cy="5550195"/>
          </a:xfrm>
        </p:spPr>
        <p:txBody>
          <a:bodyPr anchor="ctr">
            <a:normAutofit/>
          </a:bodyPr>
          <a:lstStyle/>
          <a:p>
            <a:r>
              <a:rPr lang="en-US" sz="8800" dirty="0"/>
              <a:t>Work Division </a:t>
            </a:r>
            <a:br>
              <a:rPr lang="en-US" sz="8800" dirty="0"/>
            </a:br>
            <a:r>
              <a:rPr lang="en-US" sz="8800" dirty="0">
                <a:solidFill>
                  <a:srgbClr val="CC5D12"/>
                </a:solidFill>
              </a:rPr>
              <a:t>&amp;</a:t>
            </a:r>
            <a:br>
              <a:rPr lang="en-US" sz="8800" dirty="0"/>
            </a:br>
            <a:r>
              <a:rPr lang="en-US" sz="8800" dirty="0"/>
              <a:t>Tasks</a:t>
            </a:r>
            <a:endParaRPr lang="en-001" sz="8800" dirty="0"/>
          </a:p>
        </p:txBody>
      </p:sp>
      <p:sp>
        <p:nvSpPr>
          <p:cNvPr id="5" name="Slide Number Placeholder 4">
            <a:extLst>
              <a:ext uri="{FF2B5EF4-FFF2-40B4-BE49-F238E27FC236}">
                <a16:creationId xmlns:a16="http://schemas.microsoft.com/office/drawing/2014/main" id="{A1412D3C-B3FD-E3E9-B924-65B9F9D868D9}"/>
              </a:ext>
            </a:extLst>
          </p:cNvPr>
          <p:cNvSpPr>
            <a:spLocks noGrp="1"/>
          </p:cNvSpPr>
          <p:nvPr>
            <p:ph type="sldNum" sz="quarter" idx="4294967295"/>
          </p:nvPr>
        </p:nvSpPr>
        <p:spPr>
          <a:xfrm>
            <a:off x="9064625" y="6356350"/>
            <a:ext cx="3127375" cy="365125"/>
          </a:xfrm>
        </p:spPr>
        <p:txBody>
          <a:bodyPr/>
          <a:lstStyle/>
          <a:p>
            <a:fld id="{E5D9271B-17BF-495A-A910-CB43B2266855}" type="slidenum">
              <a:rPr lang="x-none" smtClean="0"/>
              <a:t>8</a:t>
            </a:fld>
            <a:endParaRPr lang="x-none" dirty="0"/>
          </a:p>
        </p:txBody>
      </p:sp>
    </p:spTree>
    <p:extLst>
      <p:ext uri="{BB962C8B-B14F-4D97-AF65-F5344CB8AC3E}">
        <p14:creationId xmlns:p14="http://schemas.microsoft.com/office/powerpoint/2010/main" val="2252571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2D64E-68BF-B02C-903E-CD8270494355}"/>
              </a:ext>
            </a:extLst>
          </p:cNvPr>
          <p:cNvSpPr>
            <a:spLocks noGrp="1"/>
          </p:cNvSpPr>
          <p:nvPr>
            <p:ph type="title"/>
          </p:nvPr>
        </p:nvSpPr>
        <p:spPr/>
        <p:txBody>
          <a:bodyPr>
            <a:normAutofit/>
          </a:bodyPr>
          <a:lstStyle/>
          <a:p>
            <a:r>
              <a:rPr lang="en-US" dirty="0"/>
              <a:t>Pre-execution Meetings &amp; Tasks</a:t>
            </a:r>
            <a:endParaRPr lang="en-00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610E91-F25C-F053-98C0-CA84E85935CF}"/>
                  </a:ext>
                </a:extLst>
              </p:cNvPr>
              <p:cNvSpPr>
                <a:spLocks noGrp="1"/>
              </p:cNvSpPr>
              <p:nvPr>
                <p:ph idx="1"/>
              </p:nvPr>
            </p:nvSpPr>
            <p:spPr/>
            <p:txBody>
              <a:bodyPr>
                <a:normAutofit lnSpcReduction="10000"/>
              </a:bodyPr>
              <a:lstStyle/>
              <a:p>
                <a:r>
                  <a:rPr lang="en-US" b="1" dirty="0"/>
                  <a:t>Date: </a:t>
                </a:r>
                <a:r>
                  <a:rPr lang="en-US" dirty="0"/>
                  <a:t>March 6, 2024</a:t>
                </a:r>
              </a:p>
              <a:p>
                <a:r>
                  <a:rPr lang="en-US" b="1" dirty="0"/>
                  <a:t>Place: </a:t>
                </a:r>
                <a:r>
                  <a:rPr lang="en-US" dirty="0"/>
                  <a:t>NUST &amp; Online</a:t>
                </a:r>
              </a:p>
              <a:p>
                <a:r>
                  <a:rPr lang="en-US" dirty="0"/>
                  <a:t>Division of group into Subgroups</a:t>
                </a:r>
              </a:p>
              <a:p>
                <a:pPr lvl="1"/>
                <a:r>
                  <a:rPr lang="en-US" sz="2600" b="1" dirty="0"/>
                  <a:t>Muhammad Bilal and Hassan </a:t>
                </a:r>
                <a:r>
                  <a:rPr lang="en-US" sz="2600" dirty="0"/>
                  <a:t>Rizwan to use personal donation money to acquire ration.</a:t>
                </a:r>
              </a:p>
              <a:p>
                <a:pPr lvl="1"/>
                <a:r>
                  <a:rPr lang="en-US" sz="2600" b="1" dirty="0"/>
                  <a:t>Muhammad Umer, Hassan Ghazali, and Ahmed Mohsin </a:t>
                </a:r>
                <a:r>
                  <a:rPr lang="en-US" sz="2600" dirty="0"/>
                  <a:t>to </a:t>
                </a:r>
                <a:r>
                  <a:rPr lang="en-US" sz="2600" dirty="0">
                    <a:solidFill>
                      <a:schemeClr val="accent2"/>
                    </a:solidFill>
                  </a:rPr>
                  <a:t>raise funds online using Social Media</a:t>
                </a:r>
              </a:p>
              <a:p>
                <a:pPr marL="0" indent="0" algn="ctr">
                  <a:buNone/>
                </a:pPr>
                <a:r>
                  <a:rPr lang="en-US" b="1" dirty="0"/>
                  <a:t>Tasks</a:t>
                </a:r>
              </a:p>
              <a:p>
                <a:pPr marL="457200" indent="-457200">
                  <a:buFont typeface="+mj-lt"/>
                  <a:buAutoNum type="arabicPeriod"/>
                </a:pPr>
                <a:r>
                  <a:rPr lang="en-US" dirty="0"/>
                  <a:t>Pamphlet </a:t>
                </a:r>
                <a14:m>
                  <m:oMath xmlns:m="http://schemas.openxmlformats.org/officeDocument/2006/math">
                    <m:r>
                      <a:rPr lang="en-US" b="0" i="1" smtClean="0">
                        <a:latin typeface="Cambria Math" panose="02040503050406030204" pitchFamily="18" charset="0"/>
                      </a:rPr>
                      <m:t>→ </m:t>
                    </m:r>
                  </m:oMath>
                </a14:m>
                <a:r>
                  <a:rPr lang="en-US" dirty="0"/>
                  <a:t>Create pamphlet for </a:t>
                </a:r>
                <a:r>
                  <a:rPr lang="en-US" dirty="0">
                    <a:solidFill>
                      <a:schemeClr val="accent2"/>
                    </a:solidFill>
                  </a:rPr>
                  <a:t>online fundraising</a:t>
                </a:r>
              </a:p>
              <a:p>
                <a:pPr marL="457200" indent="-457200">
                  <a:buFont typeface="+mj-lt"/>
                  <a:buAutoNum type="arabicPeriod"/>
                </a:pPr>
                <a:r>
                  <a:rPr lang="en-US" dirty="0"/>
                  <a:t>Grocery </a:t>
                </a:r>
                <a14:m>
                  <m:oMath xmlns:m="http://schemas.openxmlformats.org/officeDocument/2006/math">
                    <m:r>
                      <a:rPr lang="en-US" b="0" i="1" smtClean="0">
                        <a:latin typeface="Cambria Math" panose="02040503050406030204" pitchFamily="18" charset="0"/>
                      </a:rPr>
                      <m:t>→</m:t>
                    </m:r>
                  </m:oMath>
                </a14:m>
                <a:r>
                  <a:rPr lang="en-US" dirty="0"/>
                  <a:t> Bought ration from </a:t>
                </a:r>
                <a:r>
                  <a:rPr lang="en-US" dirty="0">
                    <a:solidFill>
                      <a:schemeClr val="accent2"/>
                    </a:solidFill>
                  </a:rPr>
                  <a:t>Punjab Cash and Carry, RWP</a:t>
                </a:r>
              </a:p>
            </p:txBody>
          </p:sp>
        </mc:Choice>
        <mc:Fallback xmlns="">
          <p:sp>
            <p:nvSpPr>
              <p:cNvPr id="3" name="Content Placeholder 2">
                <a:extLst>
                  <a:ext uri="{FF2B5EF4-FFF2-40B4-BE49-F238E27FC236}">
                    <a16:creationId xmlns:a16="http://schemas.microsoft.com/office/drawing/2014/main" id="{14610E91-F25C-F053-98C0-CA84E85935CF}"/>
                  </a:ext>
                </a:extLst>
              </p:cNvPr>
              <p:cNvSpPr>
                <a:spLocks noGrp="1" noRot="1" noChangeAspect="1" noMove="1" noResize="1" noEditPoints="1" noAdjustHandles="1" noChangeArrowheads="1" noChangeShapeType="1" noTextEdit="1"/>
              </p:cNvSpPr>
              <p:nvPr>
                <p:ph idx="1"/>
              </p:nvPr>
            </p:nvSpPr>
            <p:spPr>
              <a:blipFill>
                <a:blip r:embed="rId2"/>
                <a:stretch>
                  <a:fillRect l="-1153" t="-3425" r="-1262"/>
                </a:stretch>
              </a:blipFill>
            </p:spPr>
            <p:txBody>
              <a:bodyPr/>
              <a:lstStyle/>
              <a:p>
                <a:r>
                  <a:rPr lang="en-001">
                    <a:noFill/>
                  </a:rPr>
                  <a:t> </a:t>
                </a:r>
              </a:p>
            </p:txBody>
          </p:sp>
        </mc:Fallback>
      </mc:AlternateContent>
      <p:sp>
        <p:nvSpPr>
          <p:cNvPr id="4" name="Slide Number Placeholder 3">
            <a:extLst>
              <a:ext uri="{FF2B5EF4-FFF2-40B4-BE49-F238E27FC236}">
                <a16:creationId xmlns:a16="http://schemas.microsoft.com/office/drawing/2014/main" id="{7D13E03C-D766-EB74-A2F8-F276BCC2975E}"/>
              </a:ext>
            </a:extLst>
          </p:cNvPr>
          <p:cNvSpPr>
            <a:spLocks noGrp="1"/>
          </p:cNvSpPr>
          <p:nvPr>
            <p:ph type="sldNum" sz="quarter" idx="12"/>
          </p:nvPr>
        </p:nvSpPr>
        <p:spPr/>
        <p:txBody>
          <a:bodyPr/>
          <a:lstStyle/>
          <a:p>
            <a:fld id="{E5D9271B-17BF-495A-A910-CB43B2266855}" type="slidenum">
              <a:rPr lang="x-none" smtClean="0"/>
              <a:t>9</a:t>
            </a:fld>
            <a:endParaRPr lang="x-none" dirty="0"/>
          </a:p>
        </p:txBody>
      </p:sp>
    </p:spTree>
    <p:extLst>
      <p:ext uri="{BB962C8B-B14F-4D97-AF65-F5344CB8AC3E}">
        <p14:creationId xmlns:p14="http://schemas.microsoft.com/office/powerpoint/2010/main" val="2308335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594</TotalTime>
  <Words>879</Words>
  <Application>Microsoft Office PowerPoint</Application>
  <PresentationFormat>Widescreen</PresentationFormat>
  <Paragraphs>143</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Bahnschrift</vt:lpstr>
      <vt:lpstr>Calibri</vt:lpstr>
      <vt:lpstr>Cambria Math</vt:lpstr>
      <vt:lpstr>Times New Roman</vt:lpstr>
      <vt:lpstr>Office Theme</vt:lpstr>
      <vt:lpstr>CSL-401 Project 1</vt:lpstr>
      <vt:lpstr>Group Members</vt:lpstr>
      <vt:lpstr>Venue and Date of Execution</vt:lpstr>
      <vt:lpstr>PowerPoint Presentation</vt:lpstr>
      <vt:lpstr>Aims and Objectives of the Project / Relevance / Need of the Project</vt:lpstr>
      <vt:lpstr>Target Audience</vt:lpstr>
      <vt:lpstr>Letter of  Acknowledgement</vt:lpstr>
      <vt:lpstr>Work Division  &amp; Tasks</vt:lpstr>
      <vt:lpstr>Pre-execution Meetings &amp; Tasks</vt:lpstr>
      <vt:lpstr>Work Division Pre-execution</vt:lpstr>
      <vt:lpstr>PowerPoint Presentation</vt:lpstr>
      <vt:lpstr>Relevant Areas Covered</vt:lpstr>
      <vt:lpstr>Finance Balance Sheet &amp; Cost Analysis</vt:lpstr>
      <vt:lpstr>PowerPoint Presentation</vt:lpstr>
      <vt:lpstr>PowerPoint Presentation</vt:lpstr>
      <vt:lpstr>Proof of Presence (Pictures and Video Clips) </vt:lpstr>
      <vt:lpstr>PowerPoint Presentation</vt:lpstr>
      <vt:lpstr>PowerPoint Presentation</vt:lpstr>
      <vt:lpstr>PowerPoint Presentation</vt:lpstr>
      <vt:lpstr>PowerPoint Presentation</vt:lpstr>
      <vt:lpstr>PowerPoint Presentation</vt:lpstr>
      <vt:lpstr>PowerPoint Presentation</vt:lpstr>
      <vt:lpstr>A Paragraph of 150-200 Words</vt:lpstr>
      <vt:lpstr>Visit to Old Age Home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Lahore Orange Line Metro Train System</dc:title>
  <dc:creator>Muhammad Umer</dc:creator>
  <cp:lastModifiedBy>Muhammad Umer</cp:lastModifiedBy>
  <cp:revision>227</cp:revision>
  <dcterms:created xsi:type="dcterms:W3CDTF">2023-12-17T11:57:26Z</dcterms:created>
  <dcterms:modified xsi:type="dcterms:W3CDTF">2024-04-18T09:34:55Z</dcterms:modified>
</cp:coreProperties>
</file>